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omments/modernComment_127_307C1EDA.xml" ContentType="application/vnd.ms-powerpoint.comments+xml"/>
  <Override PartName="/ppt/comments/modernComment_128_9FBA450.xml" ContentType="application/vnd.ms-powerpoint.comments+xml"/>
  <Override PartName="/ppt/comments/modernComment_148_99BE3444.xml" ContentType="application/vnd.ms-powerpoint.comments+xml"/>
  <Override PartName="/ppt/comments/modernComment_14D_E6F7C6AC.xml" ContentType="application/vnd.ms-powerpoint.comments+xml"/>
  <Override PartName="/ppt/comments/modernComment_106_0.xml" ContentType="application/vnd.ms-powerpoint.comments+xml"/>
  <Override PartName="/ppt/comments/modernComment_11C_F5FFBD1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97" r:id="rId2"/>
    <p:sldId id="298" r:id="rId3"/>
    <p:sldId id="325" r:id="rId4"/>
    <p:sldId id="326" r:id="rId5"/>
    <p:sldId id="317" r:id="rId6"/>
    <p:sldId id="327" r:id="rId7"/>
    <p:sldId id="322" r:id="rId8"/>
    <p:sldId id="318" r:id="rId9"/>
    <p:sldId id="256" r:id="rId10"/>
    <p:sldId id="314" r:id="rId11"/>
    <p:sldId id="258" r:id="rId12"/>
    <p:sldId id="259" r:id="rId13"/>
    <p:sldId id="260" r:id="rId14"/>
    <p:sldId id="261" r:id="rId15"/>
    <p:sldId id="315" r:id="rId16"/>
    <p:sldId id="300" r:id="rId17"/>
    <p:sldId id="301" r:id="rId18"/>
    <p:sldId id="302" r:id="rId19"/>
    <p:sldId id="303" r:id="rId20"/>
    <p:sldId id="316" r:id="rId21"/>
    <p:sldId id="332" r:id="rId22"/>
    <p:sldId id="265" r:id="rId23"/>
    <p:sldId id="266" r:id="rId24"/>
    <p:sldId id="304" r:id="rId25"/>
    <p:sldId id="310" r:id="rId26"/>
    <p:sldId id="324" r:id="rId27"/>
    <p:sldId id="311" r:id="rId28"/>
    <p:sldId id="312" r:id="rId29"/>
    <p:sldId id="295" r:id="rId30"/>
    <p:sldId id="296" r:id="rId31"/>
    <p:sldId id="328" r:id="rId32"/>
    <p:sldId id="329" r:id="rId33"/>
    <p:sldId id="334" r:id="rId34"/>
    <p:sldId id="333" r:id="rId35"/>
    <p:sldId id="262" r:id="rId36"/>
    <p:sldId id="284" r:id="rId37"/>
    <p:sldId id="264" r:id="rId38"/>
    <p:sldId id="321" r:id="rId39"/>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6DF2CC-679D-5423-CE2C-AA05D827613B}" name="kim jiwon" initials="kj" userId="677f39965b5de7f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4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p:cViewPr varScale="1">
        <p:scale>
          <a:sx n="71" d="100"/>
          <a:sy n="71" d="100"/>
        </p:scale>
        <p:origin x="18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omments/modernComment_106_0.xml><?xml version="1.0" encoding="utf-8"?>
<p188:cmLst xmlns:a="http://schemas.openxmlformats.org/drawingml/2006/main" xmlns:r="http://schemas.openxmlformats.org/officeDocument/2006/relationships" xmlns:p188="http://schemas.microsoft.com/office/powerpoint/2018/8/main">
  <p188:cm id="{B063E689-070E-424B-8581-680F783238F5}" authorId="{5A6DF2CC-679D-5423-CE2C-AA05D827613B}" created="2021-12-26T06:19:25.180">
    <pc:sldMkLst xmlns:pc="http://schemas.microsoft.com/office/powerpoint/2013/main/command">
      <pc:docMk/>
      <pc:sldMk cId="0" sldId="262"/>
    </pc:sldMkLst>
    <p188:txBody>
      <a:bodyPr/>
      <a:lstStyle/>
      <a:p>
        <a:r>
          <a:rPr lang="ko-KR" altLang="en-US"/>
          <a:t>[테스트 코드]
1. 테스트 간편하게 
2. 요구사항을 정확하게. .. 파악할 수 있다.
마지막으로 추가적 개선 방향을 소개하겠습니다. 
첫번째로 반응형.. UI 를 도입.
두번 째로 업무를 기록-저장 할 수 있는 히스토리 기능 추가.
세 번째로, 외부와의 커뮤니케이션을 위해 이메일 기능 추가
마지막으로 테스트 코드를 작성하고 리팩토링 진행입니다.
</a:t>
        </a:r>
      </a:p>
    </p188:txBody>
  </p188:cm>
</p188:cmLst>
</file>

<file path=ppt/comments/modernComment_11C_F5FFBD10.xml><?xml version="1.0" encoding="utf-8"?>
<p188:cmLst xmlns:a="http://schemas.openxmlformats.org/drawingml/2006/main" xmlns:r="http://schemas.openxmlformats.org/officeDocument/2006/relationships" xmlns:p188="http://schemas.microsoft.com/office/powerpoint/2018/8/main">
  <p188:cm id="{84C86410-910B-472D-9EA6-F2FB7FACEE79}" authorId="{5A6DF2CC-679D-5423-CE2C-AA05D827613B}" created="2021-12-26T07:11:59.124">
    <pc:sldMkLst xmlns:pc="http://schemas.microsoft.com/office/powerpoint/2013/main/command">
      <pc:docMk/>
      <pc:sldMk cId="4127178000" sldId="284"/>
    </pc:sldMkLst>
    <p188:txBody>
      <a:bodyPr/>
      <a:lstStyle/>
      <a:p>
        <a:r>
          <a:rPr lang="ko-KR" altLang="en-US"/>
          <a:t>마지막으로 팀원별 담당업무입니다.
팀장인 하경훈 씨는 실시간 초대장 알림을 비롯하여 프론트와 백을 전반적으로 담당.
김진영 씨는 백앤드를 전반적으로 담당하였습니다.
마지막으로 김지원 씨는 프론트를 주로 담당하여 개발에 임했습니다.
이상으로 팀[하진원]의 챗 SNS  [PINGPONG] 프로젝트에 대한 발표를 마치겠습니다. 감사합니다. </a:t>
        </a:r>
      </a:p>
    </p188:txBody>
  </p188:cm>
</p188:cmLst>
</file>

<file path=ppt/comments/modernComment_127_307C1EDA.xml><?xml version="1.0" encoding="utf-8"?>
<p188:cmLst xmlns:a="http://schemas.openxmlformats.org/drawingml/2006/main" xmlns:r="http://schemas.openxmlformats.org/officeDocument/2006/relationships" xmlns:p188="http://schemas.microsoft.com/office/powerpoint/2018/8/main">
  <p188:cm id="{ADA6891D-3DD0-4389-B67F-6EFABA7AFD6E}" authorId="{5A6DF2CC-679D-5423-CE2C-AA05D827613B}" created="2021-12-24T12:42:25.902">
    <pc:sldMkLst xmlns:pc="http://schemas.microsoft.com/office/powerpoint/2013/main/command">
      <pc:docMk/>
      <pc:sldMk cId="813440730" sldId="295"/>
    </pc:sldMkLst>
    <p188:txBody>
      <a:bodyPr/>
      <a:lstStyle/>
      <a:p>
        <a:r>
          <a:rPr lang="ko-KR" altLang="en-US"/>
          <a:t>다음으로 게시글 작성입니다.
1.검색칸 오른편에 위치한 게시글 작성 버튼을 누르면, 게시글 작성을 이용할 수 있습니다. 추가할 수 있는 항목은 제목, 내용 그리고 파일입니다.
</a:t>
        </a:r>
      </a:p>
    </p188:txBody>
  </p188:cm>
</p188:cmLst>
</file>

<file path=ppt/comments/modernComment_128_9FBA450.xml><?xml version="1.0" encoding="utf-8"?>
<p188:cmLst xmlns:a="http://schemas.openxmlformats.org/drawingml/2006/main" xmlns:r="http://schemas.openxmlformats.org/officeDocument/2006/relationships" xmlns:p188="http://schemas.microsoft.com/office/powerpoint/2018/8/main">
  <p188:cm id="{004D6EDD-5444-4F77-89EF-B6D0C95EDDAC}" authorId="{5A6DF2CC-679D-5423-CE2C-AA05D827613B}" created="2021-12-24T12:39:37.624">
    <pc:sldMkLst xmlns:pc="http://schemas.microsoft.com/office/powerpoint/2013/main/command">
      <pc:docMk/>
      <pc:sldMk cId="27718548" sldId="274"/>
    </pc:sldMkLst>
    <p188:txBody>
      <a:bodyPr/>
      <a:lstStyle/>
      <a:p>
        <a:r>
          <a:rPr lang="ko-KR" altLang="en-US"/>
          <a:t>네번째, 게시판부터 제가 발표하겠습니다.
우선 게시글 리스트 조회입니다.
1. pingpong 어플리케이션 레이아웃 왼쪽에 위치한 네비게이터의 파트 블록에서 선택한 팀의 파트리스트를 조회할 수 있습니다. 
2. 원하는 파트를 클릭하면 사이트 중앙에 해당 파트에 속해있는 게시글 리스트를 조회할 수 있으며, 
3. 화면 상단에서 제목과 내용에 해당하는 검색어를 입력할 수 있는 칸이 있고, 
4. 검색칸 우측에는 게시글 작성 버튼이 있습니다.
</a:t>
        </a:r>
      </a:p>
    </p188:txBody>
  </p188:cm>
</p188:cmLst>
</file>

<file path=ppt/comments/modernComment_148_99BE3444.xml><?xml version="1.0" encoding="utf-8"?>
<p188:cmLst xmlns:a="http://schemas.openxmlformats.org/drawingml/2006/main" xmlns:r="http://schemas.openxmlformats.org/officeDocument/2006/relationships" xmlns:p188="http://schemas.microsoft.com/office/powerpoint/2018/8/main">
  <p188:cm id="{2E5A0EAF-686E-4681-B0BD-D5CD876295DC}" authorId="{5A6DF2CC-679D-5423-CE2C-AA05D827613B}" created="2021-12-27T01:05:05.786">
    <pc:sldMkLst xmlns:pc="http://schemas.microsoft.com/office/powerpoint/2013/main/command">
      <pc:docMk/>
      <pc:sldMk cId="2579379268" sldId="321"/>
    </pc:sldMkLst>
    <p188:txBody>
      <a:bodyPr/>
      <a:lstStyle/>
      <a:p>
        <a:r>
          <a:rPr lang="ko-KR" altLang="en-US"/>
          <a:t>트러블 슈팅 발표를 맡게된 김지원 교육생입니다. 
저희, 팀 하진원은 개발단계에서 GCP 서버에 MY SQL과 Redis를 설치하여 개발을 진행해나가고 있었습니다. 
해커가 가상화폐 채굴을 이유로 해킹하여 저희 팀의 GCP가 정지되었다는 내용의 메세지를 받았습니다. 이러한 문제가 처음인 경우, 구글에 연락 시 다시 사용할 수 있게 해준다는 사실은 알게되었으나, 당장 12월 28일. 발표와 시연을 진행해야하기에 기약없이 기다리기 힘든 상황이고
추후에도 GCP에서 동일한 이슈가 일어나지 않을 거라는 보장이 없었습니다. 그래서 간단한 보안 설정이 가능한 개인 나스 서버에 MY SQL과 REDIS를 설치하여 구동하는 것으로 대처하였습니다.</a:t>
        </a:r>
      </a:p>
    </p188:txBody>
  </p188:cm>
</p188:cmLst>
</file>

<file path=ppt/comments/modernComment_14D_E6F7C6AC.xml><?xml version="1.0" encoding="utf-8"?>
<p188:cmLst xmlns:a="http://schemas.openxmlformats.org/drawingml/2006/main" xmlns:r="http://schemas.openxmlformats.org/officeDocument/2006/relationships" xmlns:p188="http://schemas.microsoft.com/office/powerpoint/2018/8/main">
  <p188:cm id="{4F419C6E-F84F-44B1-ABD2-EE50327EE199}" authorId="{5A6DF2CC-679D-5423-CE2C-AA05D827613B}" created="2021-12-27T02:43:05.279">
    <pc:sldMkLst xmlns:pc="http://schemas.microsoft.com/office/powerpoint/2013/main/command">
      <pc:docMk/>
      <pc:sldMk cId="3211195137" sldId="325"/>
    </pc:sldMkLst>
    <p188:txBody>
      <a:bodyPr/>
      <a:lstStyle/>
      <a:p>
        <a:r>
          <a:rPr lang="ko-KR" altLang="en-US"/>
          <a:t>다음 트러블 슈팅은 react 상태값의 비동기적 반영 입니다.
[문제정의]
게시판에서 댓글 기능을 위한 commnet list를 json 형식으로 받아와 상태값에 저장한 comment list 값이 undefine으로 출력되는 이슈가 발생하였습니다. 분명 통신에 실패한 것은 아니고, 서버에서도 브라우저 콘솔에서도 오류 구문은 나타나지 않았습니다. 
[사실 수집 및 원인 추론]
검색을 통해 원인을 분석해본 결과, 상태값은 비동기적으로 반영되기 때문에 undefined 혹은 빈값이 뜬다는 것이었습니다. javascript  기반인 react의 상태값이 비동기 적으로 동작하는 이유는, state를 각각 업데이트하는 대신 batch update (일괄 업데이트)를 해 컴포넌트의 렌더링 횟수를 최소화하여 프로그램을 효율적으로 동작하도록 만들기 위함입니다.
[방안 구현]
[대처]
결국 통신을 통해 도착한 데이터를 즉각 확인시 받아온 값을 곧바로 출력하는 방식을 선택하였고, 추가적인 조작이 들어간 경우, useEffect를 이용하여 랜더링 되도록 설정하는 방향으로 업무를 진행하였습니다.</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57700" cy="9175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827713" y="0"/>
            <a:ext cx="4457700" cy="917575"/>
          </a:xfrm>
          <a:prstGeom prst="rect">
            <a:avLst/>
          </a:prstGeom>
        </p:spPr>
        <p:txBody>
          <a:bodyPr vert="horz" lIns="91440" tIns="45720" rIns="91440" bIns="45720" rtlCol="0"/>
          <a:lstStyle>
            <a:lvl1pPr algn="r">
              <a:defRPr sz="1200"/>
            </a:lvl1pPr>
          </a:lstStyle>
          <a:p>
            <a:fld id="{C951B688-3EC6-4CCC-93E4-F4FDA9B47C86}" type="datetimeFigureOut">
              <a:rPr lang="ko-KR" altLang="en-US" smtClean="0"/>
              <a:t>2021-12-27</a:t>
            </a:fld>
            <a:endParaRPr lang="ko-KR" altLang="en-US"/>
          </a:p>
        </p:txBody>
      </p:sp>
      <p:sp>
        <p:nvSpPr>
          <p:cNvPr id="4" name="슬라이드 이미지 개체 틀 3"/>
          <p:cNvSpPr>
            <a:spLocks noGrp="1" noRot="1" noChangeAspect="1"/>
          </p:cNvSpPr>
          <p:nvPr>
            <p:ph type="sldImg" idx="2"/>
          </p:nvPr>
        </p:nvSpPr>
        <p:spPr>
          <a:xfrm>
            <a:off x="-342900" y="2286000"/>
            <a:ext cx="10972800" cy="61722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028700" y="8801100"/>
            <a:ext cx="8229600" cy="720090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17372013"/>
            <a:ext cx="4457700" cy="9159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827713" y="17372013"/>
            <a:ext cx="4457700" cy="915987"/>
          </a:xfrm>
          <a:prstGeom prst="rect">
            <a:avLst/>
          </a:prstGeom>
        </p:spPr>
        <p:txBody>
          <a:bodyPr vert="horz" lIns="91440" tIns="45720" rIns="91440" bIns="45720" rtlCol="0" anchor="b"/>
          <a:lstStyle>
            <a:lvl1pPr algn="r">
              <a:defRPr sz="1200"/>
            </a:lvl1pPr>
          </a:lstStyle>
          <a:p>
            <a:fld id="{94B9BD86-E7F7-47B2-B045-9F7D5BECA533}" type="slidenum">
              <a:rPr lang="ko-KR" altLang="en-US" smtClean="0"/>
              <a:t>‹#›</a:t>
            </a:fld>
            <a:endParaRPr lang="ko-KR" altLang="en-US"/>
          </a:p>
        </p:txBody>
      </p:sp>
    </p:spTree>
    <p:extLst>
      <p:ext uri="{BB962C8B-B14F-4D97-AF65-F5344CB8AC3E}">
        <p14:creationId xmlns:p14="http://schemas.microsoft.com/office/powerpoint/2010/main" val="12350540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제목">
    <p:spTree>
      <p:nvGrpSpPr>
        <p:cNvPr id="1" name=""/>
        <p:cNvGrpSpPr/>
        <p:nvPr/>
      </p:nvGrpSpPr>
      <p:grpSpPr>
        <a:xfrm>
          <a:off x="0" y="0"/>
          <a:ext cx="0" cy="0"/>
          <a:chOff x="0" y="0"/>
          <a:chExt cx="0" cy="0"/>
        </a:xfrm>
      </p:grpSpPr>
      <p:sp>
        <p:nvSpPr>
          <p:cNvPr id="11" name="저자 및 날짜"/>
          <p:cNvSpPr txBox="1">
            <a:spLocks noGrp="1"/>
          </p:cNvSpPr>
          <p:nvPr>
            <p:ph type="body" sz="quarter" idx="21" hasCustomPrompt="1"/>
          </p:nvPr>
        </p:nvSpPr>
        <p:spPr>
          <a:xfrm>
            <a:off x="901006" y="8894897"/>
            <a:ext cx="16478252" cy="477734"/>
          </a:xfrm>
          <a:prstGeom prst="rect">
            <a:avLst/>
          </a:prstGeom>
        </p:spPr>
        <p:txBody>
          <a:bodyPr lIns="45719" tIns="45719" rIns="45719" bIns="45719"/>
          <a:lstStyle>
            <a:lvl1pPr marL="0" indent="0" defTabSz="588169">
              <a:lnSpc>
                <a:spcPct val="100000"/>
              </a:lnSpc>
              <a:spcBef>
                <a:spcPts val="0"/>
              </a:spcBef>
              <a:buSzTx/>
              <a:buNone/>
              <a:defRPr sz="2565" b="1"/>
            </a:lvl1pPr>
          </a:lstStyle>
          <a:p>
            <a:r>
              <a:t>저자 및 날짜</a:t>
            </a:r>
          </a:p>
        </p:txBody>
      </p:sp>
      <p:sp>
        <p:nvSpPr>
          <p:cNvPr id="12" name="프레젠테이션 제목"/>
          <p:cNvSpPr txBox="1">
            <a:spLocks noGrp="1"/>
          </p:cNvSpPr>
          <p:nvPr>
            <p:ph type="title" hasCustomPrompt="1"/>
          </p:nvPr>
        </p:nvSpPr>
        <p:spPr>
          <a:xfrm>
            <a:off x="904872" y="1931244"/>
            <a:ext cx="16478253" cy="3486151"/>
          </a:xfrm>
          <a:prstGeom prst="rect">
            <a:avLst/>
          </a:prstGeom>
        </p:spPr>
        <p:txBody>
          <a:bodyPr anchor="b"/>
          <a:lstStyle>
            <a:lvl1pPr>
              <a:defRPr sz="8700" spc="-174"/>
            </a:lvl1pPr>
          </a:lstStyle>
          <a:p>
            <a:r>
              <a:t>프레젠테이션 제목</a:t>
            </a:r>
          </a:p>
        </p:txBody>
      </p:sp>
      <p:sp>
        <p:nvSpPr>
          <p:cNvPr id="13" name="본문 첫 번째 줄…"/>
          <p:cNvSpPr txBox="1">
            <a:spLocks noGrp="1"/>
          </p:cNvSpPr>
          <p:nvPr>
            <p:ph type="body" sz="quarter" idx="1" hasCustomPrompt="1"/>
          </p:nvPr>
        </p:nvSpPr>
        <p:spPr>
          <a:xfrm>
            <a:off x="901007" y="5417393"/>
            <a:ext cx="16478251" cy="1428751"/>
          </a:xfrm>
          <a:prstGeom prst="rect">
            <a:avLst/>
          </a:prstGeom>
        </p:spPr>
        <p:txBody>
          <a:bodyPr/>
          <a:lstStyle>
            <a:lvl1pPr marL="0" indent="0" defTabSz="619125">
              <a:lnSpc>
                <a:spcPct val="100000"/>
              </a:lnSpc>
              <a:spcBef>
                <a:spcPts val="0"/>
              </a:spcBef>
              <a:buSzTx/>
              <a:buNone/>
              <a:defRPr sz="4125" b="1"/>
            </a:lvl1pPr>
            <a:lvl2pPr marL="0" indent="342900" defTabSz="619125">
              <a:lnSpc>
                <a:spcPct val="100000"/>
              </a:lnSpc>
              <a:spcBef>
                <a:spcPts val="0"/>
              </a:spcBef>
              <a:buSzTx/>
              <a:buNone/>
              <a:defRPr sz="4125" b="1"/>
            </a:lvl2pPr>
            <a:lvl3pPr marL="0" indent="685800" defTabSz="619125">
              <a:lnSpc>
                <a:spcPct val="100000"/>
              </a:lnSpc>
              <a:spcBef>
                <a:spcPts val="0"/>
              </a:spcBef>
              <a:buSzTx/>
              <a:buNone/>
              <a:defRPr sz="4125" b="1"/>
            </a:lvl3pPr>
            <a:lvl4pPr marL="0" indent="1028700" defTabSz="619125">
              <a:lnSpc>
                <a:spcPct val="100000"/>
              </a:lnSpc>
              <a:spcBef>
                <a:spcPts val="0"/>
              </a:spcBef>
              <a:buSzTx/>
              <a:buNone/>
              <a:defRPr sz="4125" b="1"/>
            </a:lvl4pPr>
            <a:lvl5pPr marL="0" indent="1371600" defTabSz="619125">
              <a:lnSpc>
                <a:spcPct val="100000"/>
              </a:lnSpc>
              <a:spcBef>
                <a:spcPts val="0"/>
              </a:spcBef>
              <a:buSzTx/>
              <a:buNone/>
              <a:defRPr sz="4125" b="1"/>
            </a:lvl5pPr>
          </a:lstStyle>
          <a:p>
            <a:r>
              <a:t>프레젠테이션 부제</a:t>
            </a:r>
          </a:p>
          <a:p>
            <a:pPr lvl="1"/>
            <a:endParaRPr/>
          </a:p>
          <a:p>
            <a:pPr lvl="2"/>
            <a:endParaRPr/>
          </a:p>
          <a:p>
            <a:pPr lvl="3"/>
            <a:endParaRPr/>
          </a:p>
          <a:p>
            <a:pPr lvl="4"/>
            <a:endParaRPr/>
          </a:p>
        </p:txBody>
      </p:sp>
      <p:sp>
        <p:nvSpPr>
          <p:cNvPr id="1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248177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빈 페이지">
    <p:spTree>
      <p:nvGrpSpPr>
        <p:cNvPr id="1" name=""/>
        <p:cNvGrpSpPr/>
        <p:nvPr/>
      </p:nvGrpSpPr>
      <p:grpSpPr>
        <a:xfrm>
          <a:off x="0" y="0"/>
          <a:ext cx="0" cy="0"/>
          <a:chOff x="0" y="0"/>
          <a:chExt cx="0" cy="0"/>
        </a:xfrm>
      </p:grpSpPr>
      <p:sp>
        <p:nvSpPr>
          <p:cNvPr id="14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94353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12/27/2021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8.tif"/><Relationship Id="rId7" Type="http://schemas.openxmlformats.org/officeDocument/2006/relationships/image" Target="../media/image2.png"/><Relationship Id="rId2" Type="http://schemas.openxmlformats.org/officeDocument/2006/relationships/image" Target="../media/image37.tif"/><Relationship Id="rId1" Type="http://schemas.openxmlformats.org/officeDocument/2006/relationships/slideLayout" Target="../slideLayouts/slideLayout13.xml"/><Relationship Id="rId6" Type="http://schemas.openxmlformats.org/officeDocument/2006/relationships/image" Target="../media/image40.tif"/><Relationship Id="rId5" Type="http://schemas.microsoft.com/office/2007/relationships/hdphoto" Target="../media/hdphoto3.wdp"/><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tif"/><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27_307C1EDA.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microsoft.com/office/2018/10/relationships/comments" Target="../comments/modernComment_128_9FBA450.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48_99BE3444.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tif"/><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4D_E6F7C6AC.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8/10/relationships/comments" Target="../comments/modernComment_106_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1C_F5FFBD1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4E7"/>
        </a:solidFill>
        <a:effectLst/>
      </p:bgPr>
    </p:bg>
    <p:spTree>
      <p:nvGrpSpPr>
        <p:cNvPr id="1" name=""/>
        <p:cNvGrpSpPr/>
        <p:nvPr/>
      </p:nvGrpSpPr>
      <p:grpSpPr>
        <a:xfrm>
          <a:off x="0" y="0"/>
          <a:ext cx="0" cy="0"/>
          <a:chOff x="0" y="0"/>
          <a:chExt cx="0" cy="0"/>
        </a:xfrm>
      </p:grpSpPr>
      <p:sp>
        <p:nvSpPr>
          <p:cNvPr id="7" name="Object 7"/>
          <p:cNvSpPr txBox="1"/>
          <p:nvPr/>
        </p:nvSpPr>
        <p:spPr>
          <a:xfrm>
            <a:off x="1181682" y="7526189"/>
            <a:ext cx="15922350" cy="492443"/>
          </a:xfrm>
          <a:prstGeom prst="rect">
            <a:avLst/>
          </a:prstGeom>
          <a:noFill/>
        </p:spPr>
        <p:txBody>
          <a:bodyPr wrap="square" rtlCol="0" anchor="ctr">
            <a:spAutoFit/>
          </a:bodyPr>
          <a:lstStyle/>
          <a:p>
            <a:pPr algn="ctr"/>
            <a:r>
              <a:rPr lang="en-US" sz="2600" u="sng" kern="0" spc="-200" dirty="0">
                <a:solidFill>
                  <a:srgbClr val="F9F4E7"/>
                </a:solidFill>
                <a:latin typeface="S-Core Dream 4 Regular" pitchFamily="34" charset="0"/>
                <a:cs typeface="S-Core Dream 4 Regular" pitchFamily="34" charset="0"/>
              </a:rPr>
              <a:t> </a:t>
            </a:r>
            <a:r>
              <a:rPr lang="ko-KR" altLang="en-US" sz="2600" u="sng" kern="0" spc="-200" dirty="0">
                <a:latin typeface="S-Core Dream 4 Regular" pitchFamily="34" charset="0"/>
                <a:cs typeface="S-Core Dream 4 Regular" pitchFamily="34" charset="0"/>
              </a:rPr>
              <a:t>팀원 </a:t>
            </a:r>
            <a:r>
              <a:rPr lang="en-US" altLang="ko-KR" sz="2600" u="sng" kern="0" spc="-200" dirty="0">
                <a:latin typeface="S-Core Dream 4 Regular" pitchFamily="34" charset="0"/>
                <a:cs typeface="S-Core Dream 4 Regular" pitchFamily="34" charset="0"/>
              </a:rPr>
              <a:t>: </a:t>
            </a:r>
            <a:r>
              <a:rPr lang="ko-KR" altLang="en-US" sz="2600" u="sng" kern="0" spc="-200" dirty="0" err="1">
                <a:latin typeface="S-Core Dream 4 Regular" pitchFamily="34" charset="0"/>
                <a:cs typeface="S-Core Dream 4 Regular" pitchFamily="34" charset="0"/>
              </a:rPr>
              <a:t>하경훈</a:t>
            </a:r>
            <a:r>
              <a:rPr lang="en-US" altLang="ko-KR" sz="2600" u="sng" kern="0" spc="-200" dirty="0">
                <a:latin typeface="S-Core Dream 4 Regular" pitchFamily="34" charset="0"/>
                <a:cs typeface="S-Core Dream 4 Regular" pitchFamily="34" charset="0"/>
              </a:rPr>
              <a:t> , </a:t>
            </a:r>
            <a:r>
              <a:rPr lang="ko-KR" altLang="en-US" sz="2600" u="sng" kern="0" spc="-200" dirty="0">
                <a:latin typeface="S-Core Dream 4 Regular" pitchFamily="34" charset="0"/>
                <a:cs typeface="S-Core Dream 4 Regular" pitchFamily="34" charset="0"/>
              </a:rPr>
              <a:t>김진영</a:t>
            </a:r>
            <a:r>
              <a:rPr lang="en-US" altLang="ko-KR" sz="2600" u="sng" kern="0" spc="-200" dirty="0">
                <a:latin typeface="S-Core Dream 4 Regular" pitchFamily="34" charset="0"/>
                <a:cs typeface="S-Core Dream 4 Regular" pitchFamily="34" charset="0"/>
              </a:rPr>
              <a:t>, </a:t>
            </a:r>
            <a:r>
              <a:rPr lang="ko-KR" altLang="en-US" sz="2600" u="sng" kern="0" spc="-200" dirty="0">
                <a:latin typeface="S-Core Dream 4 Regular" pitchFamily="34" charset="0"/>
                <a:cs typeface="S-Core Dream 4 Regular" pitchFamily="34" charset="0"/>
              </a:rPr>
              <a:t>김지원</a:t>
            </a:r>
            <a:endParaRPr lang="en-US" altLang="ko-KR" sz="2600" u="sng" kern="0" spc="-200" dirty="0">
              <a:latin typeface="S-Core Dream 4 Regular" pitchFamily="34" charset="0"/>
              <a:cs typeface="S-Core Dream 4 Regular" pitchFamily="34" charset="0"/>
            </a:endParaRPr>
          </a:p>
        </p:txBody>
      </p:sp>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sp>
        <p:nvSpPr>
          <p:cNvPr id="13" name="Object 7">
            <a:extLst>
              <a:ext uri="{FF2B5EF4-FFF2-40B4-BE49-F238E27FC236}">
                <a16:creationId xmlns:a16="http://schemas.microsoft.com/office/drawing/2014/main" id="{1C4B2576-D636-4914-A797-501EE21B8D68}"/>
              </a:ext>
            </a:extLst>
          </p:cNvPr>
          <p:cNvSpPr txBox="1"/>
          <p:nvPr/>
        </p:nvSpPr>
        <p:spPr>
          <a:xfrm>
            <a:off x="1208576" y="6810916"/>
            <a:ext cx="15922350" cy="492443"/>
          </a:xfrm>
          <a:prstGeom prst="rect">
            <a:avLst/>
          </a:prstGeom>
          <a:noFill/>
        </p:spPr>
        <p:txBody>
          <a:bodyPr wrap="square" rtlCol="0" anchor="ctr">
            <a:spAutoFit/>
          </a:bodyPr>
          <a:lstStyle/>
          <a:p>
            <a:pPr algn="ctr"/>
            <a:r>
              <a:rPr lang="en-US" sz="2600" u="sng" kern="0" spc="-200" dirty="0">
                <a:solidFill>
                  <a:srgbClr val="F9F4E7"/>
                </a:solidFill>
                <a:latin typeface="S-Core Dream 4 Regular" pitchFamily="34" charset="0"/>
                <a:cs typeface="S-Core Dream 4 Regular" pitchFamily="34" charset="0"/>
              </a:rPr>
              <a:t> </a:t>
            </a:r>
            <a:r>
              <a:rPr lang="ko-KR" altLang="en-US" sz="2600" u="sng" kern="0" spc="-200" dirty="0" err="1">
                <a:latin typeface="S-Core Dream 4 Regular" pitchFamily="34" charset="0"/>
                <a:cs typeface="S-Core Dream 4 Regular" pitchFamily="34" charset="0"/>
              </a:rPr>
              <a:t>팀명</a:t>
            </a:r>
            <a:r>
              <a:rPr lang="en-US" altLang="ko-KR" sz="2600" u="sng" kern="0" spc="-200" dirty="0">
                <a:latin typeface="S-Core Dream 4 Regular" pitchFamily="34" charset="0"/>
                <a:cs typeface="S-Core Dream 4 Regular" pitchFamily="34" charset="0"/>
              </a:rPr>
              <a:t>: </a:t>
            </a:r>
            <a:r>
              <a:rPr lang="ko-KR" altLang="en-US" sz="2600" u="sng" kern="0" spc="-200" dirty="0" err="1">
                <a:latin typeface="S-Core Dream 4 Regular" pitchFamily="34" charset="0"/>
                <a:cs typeface="S-Core Dream 4 Regular" pitchFamily="34" charset="0"/>
              </a:rPr>
              <a:t>하진원</a:t>
            </a:r>
            <a:endParaRPr lang="en-US" altLang="ko-KR" sz="2600" u="sng" kern="0" spc="-200" dirty="0">
              <a:latin typeface="S-Core Dream 4 Regular" pitchFamily="34" charset="0"/>
              <a:cs typeface="S-Core Dream 4 Regular" pitchFamily="34" charset="0"/>
            </a:endParaRPr>
          </a:p>
        </p:txBody>
      </p:sp>
      <p:pic>
        <p:nvPicPr>
          <p:cNvPr id="8" name="그림 7">
            <a:extLst>
              <a:ext uri="{FF2B5EF4-FFF2-40B4-BE49-F238E27FC236}">
                <a16:creationId xmlns:a16="http://schemas.microsoft.com/office/drawing/2014/main" id="{F01ACF1D-8795-404C-8790-B4E436CC67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917" y="2892716"/>
            <a:ext cx="3725879" cy="32005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엘레베이터를 기다리는게 너무 지루해요…"/>
          <p:cNvSpPr txBox="1"/>
          <p:nvPr/>
        </p:nvSpPr>
        <p:spPr>
          <a:xfrm>
            <a:off x="11271833" y="3963418"/>
            <a:ext cx="6713825" cy="1790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nSpc>
                <a:spcPct val="200000"/>
              </a:lnSpc>
            </a:pPr>
            <a:r>
              <a:rPr sz="3000" dirty="0">
                <a:latin typeface="+mn-ea"/>
                <a:cs typeface="맑은 고딕 Semilight" panose="020B0502040204020203" pitchFamily="50" charset="-127"/>
              </a:rPr>
              <a:t>엘</a:t>
            </a:r>
            <a:r>
              <a:rPr lang="ko-KR" altLang="en-US" sz="3000" dirty="0" err="1">
                <a:latin typeface="+mn-ea"/>
                <a:cs typeface="맑은 고딕 Semilight" panose="020B0502040204020203" pitchFamily="50" charset="-127"/>
              </a:rPr>
              <a:t>리베이터</a:t>
            </a:r>
            <a:r>
              <a:rPr lang="en-US" altLang="ko-KR" sz="3000" dirty="0">
                <a:latin typeface="+mn-ea"/>
                <a:cs typeface="맑은 고딕 Semilight" panose="020B0502040204020203" pitchFamily="50" charset="-127"/>
              </a:rPr>
              <a:t>,</a:t>
            </a:r>
          </a:p>
          <a:p>
            <a:pPr>
              <a:lnSpc>
                <a:spcPct val="200000"/>
              </a:lnSpc>
            </a:pPr>
            <a:r>
              <a:rPr lang="ko-KR" altLang="en-US" sz="3000" dirty="0">
                <a:latin typeface="+mn-ea"/>
                <a:cs typeface="맑은 고딕 Semilight" panose="020B0502040204020203" pitchFamily="50" charset="-127"/>
              </a:rPr>
              <a:t> </a:t>
            </a:r>
            <a:r>
              <a:rPr lang="ko-KR" altLang="en-US" sz="3000" b="1" dirty="0">
                <a:solidFill>
                  <a:schemeClr val="accent5">
                    <a:lumMod val="50000"/>
                  </a:schemeClr>
                </a:solidFill>
                <a:latin typeface="+mn-ea"/>
                <a:cs typeface="맑은 고딕 Semilight" panose="020B0502040204020203" pitchFamily="50" charset="-127"/>
              </a:rPr>
              <a:t>기다리기</a:t>
            </a:r>
            <a:r>
              <a:rPr lang="ko-KR" altLang="en-US" sz="3000" dirty="0">
                <a:latin typeface="+mn-ea"/>
                <a:cs typeface="맑은 고딕 Semilight" panose="020B0502040204020203" pitchFamily="50" charset="-127"/>
              </a:rPr>
              <a:t> </a:t>
            </a:r>
            <a:r>
              <a:rPr lang="ko-KR" altLang="en-US" sz="3000" b="1" dirty="0" err="1">
                <a:solidFill>
                  <a:schemeClr val="accent1">
                    <a:lumMod val="50000"/>
                  </a:schemeClr>
                </a:solidFill>
                <a:latin typeface="+mn-ea"/>
                <a:cs typeface="맑은 고딕 Semilight" panose="020B0502040204020203" pitchFamily="50" charset="-127"/>
              </a:rPr>
              <a:t>너무지루해요</a:t>
            </a:r>
            <a:r>
              <a:rPr lang="en-US" altLang="ko-KR" sz="3000" b="1" dirty="0">
                <a:solidFill>
                  <a:schemeClr val="accent1">
                    <a:lumMod val="50000"/>
                  </a:schemeClr>
                </a:solidFill>
                <a:latin typeface="+mn-ea"/>
                <a:cs typeface="맑은 고딕 Semilight" panose="020B0502040204020203" pitchFamily="50" charset="-127"/>
              </a:rPr>
              <a:t>..</a:t>
            </a:r>
            <a:r>
              <a:rPr lang="ko-KR" altLang="en-US" sz="3000" b="1" dirty="0">
                <a:solidFill>
                  <a:schemeClr val="accent1">
                    <a:lumMod val="50000"/>
                  </a:schemeClr>
                </a:solidFill>
                <a:latin typeface="+mn-ea"/>
                <a:cs typeface="맑은 고딕 Semilight" panose="020B0502040204020203" pitchFamily="50" charset="-127"/>
              </a:rPr>
              <a:t> </a:t>
            </a:r>
            <a:endParaRPr sz="3000" dirty="0">
              <a:latin typeface="+mn-ea"/>
              <a:cs typeface="맑은 고딕 Semilight" panose="020B0502040204020203" pitchFamily="50" charset="-127"/>
            </a:endParaRPr>
          </a:p>
        </p:txBody>
      </p:sp>
      <p:pic>
        <p:nvPicPr>
          <p:cNvPr id="155" name="엘베.png" descr="엘베.png"/>
          <p:cNvPicPr>
            <a:picLocks noChangeAspect="1"/>
          </p:cNvPicPr>
          <p:nvPr/>
        </p:nvPicPr>
        <p:blipFill>
          <a:blip r:embed="rId2">
            <a:extLst>
              <a:ext uri="{BEBA8EAE-BF5A-486C-A8C5-ECC9F3942E4B}">
                <a14:imgProps xmlns:a14="http://schemas.microsoft.com/office/drawing/2010/main">
                  <a14:imgLayer r:embed="rId3">
                    <a14:imgEffect>
                      <a14:brightnessContrast contrast="-2000"/>
                    </a14:imgEffect>
                  </a14:imgLayer>
                </a14:imgProps>
              </a:ext>
            </a:extLst>
          </a:blip>
          <a:stretch>
            <a:fillRect/>
          </a:stretch>
        </p:blipFill>
        <p:spPr>
          <a:xfrm>
            <a:off x="1" y="914286"/>
            <a:ext cx="9144000" cy="8476190"/>
          </a:xfrm>
          <a:prstGeom prst="rect">
            <a:avLst/>
          </a:prstGeom>
          <a:noFill/>
          <a:ln w="12700">
            <a:miter lim="400000"/>
          </a:ln>
        </p:spPr>
      </p:pic>
      <p:pic>
        <p:nvPicPr>
          <p:cNvPr id="3" name="그림 2">
            <a:extLst>
              <a:ext uri="{FF2B5EF4-FFF2-40B4-BE49-F238E27FC236}">
                <a16:creationId xmlns:a16="http://schemas.microsoft.com/office/drawing/2014/main" id="{CB6CDB3F-0E92-4ABA-963A-532DF264C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7260" y="1910359"/>
            <a:ext cx="1682971" cy="1682971"/>
          </a:xfrm>
          <a:prstGeom prst="rect">
            <a:avLst/>
          </a:prstGeom>
        </p:spPr>
      </p:pic>
      <p:grpSp>
        <p:nvGrpSpPr>
          <p:cNvPr id="5" name="그룹 1002">
            <a:extLst>
              <a:ext uri="{FF2B5EF4-FFF2-40B4-BE49-F238E27FC236}">
                <a16:creationId xmlns:a16="http://schemas.microsoft.com/office/drawing/2014/main" id="{AA60E2DA-6364-4982-8B53-C6C60235400A}"/>
              </a:ext>
            </a:extLst>
          </p:cNvPr>
          <p:cNvGrpSpPr/>
          <p:nvPr/>
        </p:nvGrpSpPr>
        <p:grpSpPr>
          <a:xfrm>
            <a:off x="-190476" y="9390476"/>
            <a:ext cx="19561905" cy="914286"/>
            <a:chOff x="-190476" y="9390476"/>
            <a:chExt cx="19561905" cy="914286"/>
          </a:xfrm>
        </p:grpSpPr>
        <p:pic>
          <p:nvPicPr>
            <p:cNvPr id="6" name="Object 8">
              <a:extLst>
                <a:ext uri="{FF2B5EF4-FFF2-40B4-BE49-F238E27FC236}">
                  <a16:creationId xmlns:a16="http://schemas.microsoft.com/office/drawing/2014/main" id="{4D9D62B7-52DA-4A0D-9CAC-89901981EB8B}"/>
                </a:ext>
              </a:extLst>
            </p:cNvPr>
            <p:cNvPicPr>
              <a:picLocks noChangeAspect="1"/>
            </p:cNvPicPr>
            <p:nvPr/>
          </p:nvPicPr>
          <p:blipFill>
            <a:blip r:embed="rId5" cstate="print"/>
            <a:stretch>
              <a:fillRect/>
            </a:stretch>
          </p:blipFill>
          <p:spPr>
            <a:xfrm>
              <a:off x="-190476" y="9390476"/>
              <a:ext cx="19561905" cy="914286"/>
            </a:xfrm>
            <a:prstGeom prst="rect">
              <a:avLst/>
            </a:prstGeom>
          </p:spPr>
        </p:pic>
      </p:grpSp>
      <p:grpSp>
        <p:nvGrpSpPr>
          <p:cNvPr id="7" name="그룹 1003">
            <a:extLst>
              <a:ext uri="{FF2B5EF4-FFF2-40B4-BE49-F238E27FC236}">
                <a16:creationId xmlns:a16="http://schemas.microsoft.com/office/drawing/2014/main" id="{55D54A9B-C0AC-4C97-B356-55C1A414CD2E}"/>
              </a:ext>
            </a:extLst>
          </p:cNvPr>
          <p:cNvGrpSpPr/>
          <p:nvPr/>
        </p:nvGrpSpPr>
        <p:grpSpPr>
          <a:xfrm>
            <a:off x="-457143" y="0"/>
            <a:ext cx="19561905" cy="914286"/>
            <a:chOff x="-457143" y="0"/>
            <a:chExt cx="19561905" cy="914286"/>
          </a:xfrm>
        </p:grpSpPr>
        <p:pic>
          <p:nvPicPr>
            <p:cNvPr id="8" name="Object 11">
              <a:extLst>
                <a:ext uri="{FF2B5EF4-FFF2-40B4-BE49-F238E27FC236}">
                  <a16:creationId xmlns:a16="http://schemas.microsoft.com/office/drawing/2014/main" id="{E66EEF05-B5BB-441D-8EE7-5046C6D26948}"/>
                </a:ext>
              </a:extLst>
            </p:cNvPr>
            <p:cNvPicPr>
              <a:picLocks noChangeAspect="1"/>
            </p:cNvPicPr>
            <p:nvPr/>
          </p:nvPicPr>
          <p:blipFill>
            <a:blip r:embed="rId6" cstate="print"/>
            <a:stretch>
              <a:fillRect/>
            </a:stretch>
          </p:blipFill>
          <p:spPr>
            <a:xfrm>
              <a:off x="-457143" y="0"/>
              <a:ext cx="19561905" cy="914286"/>
            </a:xfrm>
            <a:prstGeom prst="rect">
              <a:avLst/>
            </a:prstGeom>
          </p:spPr>
        </p:pic>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한 회사는 큰돈을 들여 기다리는 시간이 20%  줄어든 엘레베이터를 설치"/>
          <p:cNvSpPr txBox="1"/>
          <p:nvPr/>
        </p:nvSpPr>
        <p:spPr>
          <a:xfrm>
            <a:off x="11589240" y="3786526"/>
            <a:ext cx="5397909" cy="2713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nSpc>
                <a:spcPct val="200000"/>
              </a:lnSpc>
            </a:pPr>
            <a:r>
              <a:rPr sz="3000" dirty="0"/>
              <a:t>한 </a:t>
            </a:r>
            <a:r>
              <a:rPr sz="3000" dirty="0" err="1"/>
              <a:t>회사는</a:t>
            </a:r>
            <a:r>
              <a:rPr sz="3000" dirty="0"/>
              <a:t> </a:t>
            </a:r>
            <a:r>
              <a:rPr sz="3000" b="1" dirty="0">
                <a:solidFill>
                  <a:schemeClr val="accent3">
                    <a:lumMod val="75000"/>
                  </a:schemeClr>
                </a:solidFill>
              </a:rPr>
              <a:t>큰</a:t>
            </a:r>
            <a:r>
              <a:rPr lang="en-US" sz="3000" b="1" dirty="0">
                <a:solidFill>
                  <a:schemeClr val="accent3">
                    <a:lumMod val="75000"/>
                  </a:schemeClr>
                </a:solidFill>
              </a:rPr>
              <a:t> </a:t>
            </a:r>
            <a:r>
              <a:rPr sz="3000" b="1" dirty="0" err="1">
                <a:solidFill>
                  <a:schemeClr val="accent3">
                    <a:lumMod val="75000"/>
                  </a:schemeClr>
                </a:solidFill>
              </a:rPr>
              <a:t>돈</a:t>
            </a:r>
            <a:r>
              <a:rPr sz="3000" dirty="0" err="1"/>
              <a:t>을</a:t>
            </a:r>
            <a:r>
              <a:rPr sz="3000" dirty="0"/>
              <a:t> </a:t>
            </a:r>
            <a:r>
              <a:rPr sz="3000" dirty="0" err="1"/>
              <a:t>들여</a:t>
            </a:r>
            <a:r>
              <a:rPr sz="3000" dirty="0"/>
              <a:t> </a:t>
            </a:r>
            <a:endParaRPr lang="en-US" sz="3000" dirty="0"/>
          </a:p>
          <a:p>
            <a:pPr>
              <a:lnSpc>
                <a:spcPct val="200000"/>
              </a:lnSpc>
            </a:pPr>
            <a:r>
              <a:rPr sz="3000" dirty="0" err="1"/>
              <a:t>기다리는</a:t>
            </a:r>
            <a:r>
              <a:rPr sz="3000" dirty="0"/>
              <a:t> </a:t>
            </a:r>
            <a:r>
              <a:rPr sz="3000" dirty="0" err="1"/>
              <a:t>시간이</a:t>
            </a:r>
            <a:r>
              <a:rPr sz="3000" dirty="0"/>
              <a:t> </a:t>
            </a:r>
            <a:r>
              <a:rPr sz="3000" b="1" dirty="0">
                <a:solidFill>
                  <a:schemeClr val="accent1">
                    <a:lumMod val="50000"/>
                  </a:schemeClr>
                </a:solidFill>
              </a:rPr>
              <a:t>20%</a:t>
            </a:r>
            <a:r>
              <a:rPr lang="en-US" sz="3000" b="1" dirty="0">
                <a:solidFill>
                  <a:schemeClr val="accent1">
                    <a:lumMod val="50000"/>
                  </a:schemeClr>
                </a:solidFill>
              </a:rPr>
              <a:t> </a:t>
            </a:r>
            <a:r>
              <a:rPr lang="ko-KR" altLang="en-US" sz="3000" b="1" dirty="0">
                <a:solidFill>
                  <a:schemeClr val="accent1">
                    <a:lumMod val="50000"/>
                  </a:schemeClr>
                </a:solidFill>
              </a:rPr>
              <a:t>감소</a:t>
            </a:r>
            <a:r>
              <a:rPr lang="ko-KR" altLang="en-US" sz="3000" dirty="0"/>
              <a:t>되는</a:t>
            </a:r>
            <a:r>
              <a:rPr sz="3000" dirty="0"/>
              <a:t> 엘</a:t>
            </a:r>
            <a:r>
              <a:rPr lang="ko-KR" altLang="en-US" sz="3000" dirty="0"/>
              <a:t>리</a:t>
            </a:r>
            <a:r>
              <a:rPr sz="3000" dirty="0" err="1"/>
              <a:t>베이터를</a:t>
            </a:r>
            <a:r>
              <a:rPr sz="3000" dirty="0"/>
              <a:t> </a:t>
            </a:r>
            <a:r>
              <a:rPr sz="3000" dirty="0" err="1"/>
              <a:t>설치</a:t>
            </a:r>
            <a:endParaRPr sz="3000" dirty="0"/>
          </a:p>
        </p:txBody>
      </p:sp>
      <p:grpSp>
        <p:nvGrpSpPr>
          <p:cNvPr id="4" name="그룹 1002">
            <a:extLst>
              <a:ext uri="{FF2B5EF4-FFF2-40B4-BE49-F238E27FC236}">
                <a16:creationId xmlns:a16="http://schemas.microsoft.com/office/drawing/2014/main" id="{5707A9AD-3CFA-4C1E-8DB6-4825A66D9FB6}"/>
              </a:ext>
            </a:extLst>
          </p:cNvPr>
          <p:cNvGrpSpPr/>
          <p:nvPr/>
        </p:nvGrpSpPr>
        <p:grpSpPr>
          <a:xfrm>
            <a:off x="-190476" y="9390476"/>
            <a:ext cx="19561905" cy="914286"/>
            <a:chOff x="-190476" y="9390476"/>
            <a:chExt cx="19561905" cy="914286"/>
          </a:xfrm>
        </p:grpSpPr>
        <p:pic>
          <p:nvPicPr>
            <p:cNvPr id="5" name="Object 8">
              <a:extLst>
                <a:ext uri="{FF2B5EF4-FFF2-40B4-BE49-F238E27FC236}">
                  <a16:creationId xmlns:a16="http://schemas.microsoft.com/office/drawing/2014/main" id="{9E428715-4387-4F41-A845-9559FABF9555}"/>
                </a:ext>
              </a:extLst>
            </p:cNvPr>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6" name="그룹 1003">
            <a:extLst>
              <a:ext uri="{FF2B5EF4-FFF2-40B4-BE49-F238E27FC236}">
                <a16:creationId xmlns:a16="http://schemas.microsoft.com/office/drawing/2014/main" id="{1FE22E90-1A5D-4A7A-A8AE-E31B4094EFBC}"/>
              </a:ext>
            </a:extLst>
          </p:cNvPr>
          <p:cNvGrpSpPr/>
          <p:nvPr/>
        </p:nvGrpSpPr>
        <p:grpSpPr>
          <a:xfrm>
            <a:off x="-457143" y="0"/>
            <a:ext cx="19561905" cy="914286"/>
            <a:chOff x="-457143" y="0"/>
            <a:chExt cx="19561905" cy="914286"/>
          </a:xfrm>
        </p:grpSpPr>
        <p:pic>
          <p:nvPicPr>
            <p:cNvPr id="7" name="Object 11">
              <a:extLst>
                <a:ext uri="{FF2B5EF4-FFF2-40B4-BE49-F238E27FC236}">
                  <a16:creationId xmlns:a16="http://schemas.microsoft.com/office/drawing/2014/main" id="{D310D2B6-C8E7-4DBF-A032-C294A6F9D476}"/>
                </a:ext>
              </a:extLst>
            </p:cNvPr>
            <p:cNvPicPr>
              <a:picLocks noChangeAspect="1"/>
            </p:cNvPicPr>
            <p:nvPr/>
          </p:nvPicPr>
          <p:blipFill>
            <a:blip r:embed="rId3" cstate="print"/>
            <a:stretch>
              <a:fillRect/>
            </a:stretch>
          </p:blipFill>
          <p:spPr>
            <a:xfrm>
              <a:off x="-457143" y="0"/>
              <a:ext cx="19561905" cy="914286"/>
            </a:xfrm>
            <a:prstGeom prst="rect">
              <a:avLst/>
            </a:prstGeom>
          </p:spPr>
        </p:pic>
      </p:grpSp>
      <p:pic>
        <p:nvPicPr>
          <p:cNvPr id="157" name="이미지" descr="이미지"/>
          <p:cNvPicPr>
            <a:picLocks noChangeAspect="1"/>
          </p:cNvPicPr>
          <p:nvPr/>
        </p:nvPicPr>
        <p:blipFill>
          <a:blip r:embed="rId4"/>
          <a:stretch>
            <a:fillRect/>
          </a:stretch>
        </p:blipFill>
        <p:spPr>
          <a:xfrm>
            <a:off x="1" y="914286"/>
            <a:ext cx="9143999" cy="847619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거울.png" descr="거울.png"/>
          <p:cNvPicPr>
            <a:picLocks noChangeAspect="1"/>
          </p:cNvPicPr>
          <p:nvPr/>
        </p:nvPicPr>
        <p:blipFill>
          <a:blip r:embed="rId2"/>
          <a:stretch>
            <a:fillRect/>
          </a:stretch>
        </p:blipFill>
        <p:spPr>
          <a:xfrm>
            <a:off x="1676399" y="914286"/>
            <a:ext cx="8920317" cy="8476190"/>
          </a:xfrm>
          <a:prstGeom prst="rect">
            <a:avLst/>
          </a:prstGeom>
          <a:ln w="12700">
            <a:miter lim="400000"/>
          </a:ln>
        </p:spPr>
      </p:pic>
      <p:sp>
        <p:nvSpPr>
          <p:cNvPr id="2" name="TextBox 1">
            <a:extLst>
              <a:ext uri="{FF2B5EF4-FFF2-40B4-BE49-F238E27FC236}">
                <a16:creationId xmlns:a16="http://schemas.microsoft.com/office/drawing/2014/main" id="{0D13ECEC-44D8-4B76-81B3-C88D6A8929D8}"/>
              </a:ext>
            </a:extLst>
          </p:cNvPr>
          <p:cNvSpPr txBox="1"/>
          <p:nvPr/>
        </p:nvSpPr>
        <p:spPr>
          <a:xfrm>
            <a:off x="12101052" y="3720034"/>
            <a:ext cx="4424516" cy="2846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1828754" hangingPunct="0">
              <a:lnSpc>
                <a:spcPct val="200000"/>
              </a:lnSpc>
            </a:pPr>
            <a:r>
              <a:rPr lang="ko-KR" altLang="en-US" sz="3000" dirty="0">
                <a:latin typeface="+mn-ea"/>
              </a:rPr>
              <a:t>다른 한 회사는 </a:t>
            </a:r>
            <a:endParaRPr lang="en-US" altLang="ko-KR" sz="3000" dirty="0">
              <a:latin typeface="+mn-ea"/>
            </a:endParaRPr>
          </a:p>
          <a:p>
            <a:pPr algn="ctr" defTabSz="1828754" hangingPunct="0">
              <a:lnSpc>
                <a:spcPct val="200000"/>
              </a:lnSpc>
            </a:pPr>
            <a:r>
              <a:rPr lang="ko-KR" altLang="en-US" sz="3000" dirty="0">
                <a:latin typeface="+mn-ea"/>
              </a:rPr>
              <a:t>엘리베이터 </a:t>
            </a:r>
            <a:r>
              <a:rPr lang="ko-KR" altLang="en-US" sz="3000" b="1" dirty="0">
                <a:solidFill>
                  <a:schemeClr val="accent1">
                    <a:lumMod val="50000"/>
                  </a:schemeClr>
                </a:solidFill>
                <a:latin typeface="+mn-ea"/>
              </a:rPr>
              <a:t>문</a:t>
            </a:r>
            <a:r>
              <a:rPr lang="ko-KR" altLang="en-US" sz="3000" dirty="0">
                <a:latin typeface="+mn-ea"/>
              </a:rPr>
              <a:t>에 </a:t>
            </a:r>
            <a:endParaRPr lang="en-US" altLang="ko-KR" sz="3000" dirty="0">
              <a:latin typeface="+mn-ea"/>
            </a:endParaRPr>
          </a:p>
          <a:p>
            <a:pPr algn="ctr" defTabSz="1828754" hangingPunct="0">
              <a:lnSpc>
                <a:spcPct val="200000"/>
              </a:lnSpc>
            </a:pPr>
            <a:r>
              <a:rPr lang="ko-KR" altLang="en-US" sz="3000" b="1" dirty="0">
                <a:solidFill>
                  <a:schemeClr val="accent5">
                    <a:lumMod val="50000"/>
                  </a:schemeClr>
                </a:solidFill>
                <a:latin typeface="+mn-ea"/>
              </a:rPr>
              <a:t>거울</a:t>
            </a:r>
            <a:r>
              <a:rPr lang="ko-KR" altLang="en-US" sz="3000" dirty="0">
                <a:latin typeface="+mn-ea"/>
              </a:rPr>
              <a:t>을 설치</a:t>
            </a:r>
            <a:r>
              <a:rPr lang="en-US" altLang="ko-KR" sz="3000" dirty="0">
                <a:latin typeface="+mn-ea"/>
              </a:rPr>
              <a:t>.</a:t>
            </a:r>
            <a:endParaRPr lang="ko-KR" altLang="en-US" sz="3000" dirty="0">
              <a:solidFill>
                <a:srgbClr val="5E5E5E"/>
              </a:solidFill>
              <a:latin typeface="+mn-ea"/>
              <a:sym typeface="Helvetica Neue"/>
            </a:endParaRPr>
          </a:p>
        </p:txBody>
      </p:sp>
      <p:grpSp>
        <p:nvGrpSpPr>
          <p:cNvPr id="4" name="그룹 1002">
            <a:extLst>
              <a:ext uri="{FF2B5EF4-FFF2-40B4-BE49-F238E27FC236}">
                <a16:creationId xmlns:a16="http://schemas.microsoft.com/office/drawing/2014/main" id="{89DEFAC7-8ADE-445D-9CF3-E1FF8CAB3DA5}"/>
              </a:ext>
            </a:extLst>
          </p:cNvPr>
          <p:cNvGrpSpPr/>
          <p:nvPr/>
        </p:nvGrpSpPr>
        <p:grpSpPr>
          <a:xfrm>
            <a:off x="-190476" y="9390476"/>
            <a:ext cx="19561905" cy="914286"/>
            <a:chOff x="-190476" y="9390476"/>
            <a:chExt cx="19561905" cy="914286"/>
          </a:xfrm>
        </p:grpSpPr>
        <p:pic>
          <p:nvPicPr>
            <p:cNvPr id="5" name="Object 8">
              <a:extLst>
                <a:ext uri="{FF2B5EF4-FFF2-40B4-BE49-F238E27FC236}">
                  <a16:creationId xmlns:a16="http://schemas.microsoft.com/office/drawing/2014/main" id="{131EAD87-2A3F-4337-9D7D-85D1DA53E7D8}"/>
                </a:ext>
              </a:extLst>
            </p:cNvPr>
            <p:cNvPicPr>
              <a:picLocks noChangeAspect="1"/>
            </p:cNvPicPr>
            <p:nvPr/>
          </p:nvPicPr>
          <p:blipFill>
            <a:blip r:embed="rId3" cstate="print"/>
            <a:stretch>
              <a:fillRect/>
            </a:stretch>
          </p:blipFill>
          <p:spPr>
            <a:xfrm>
              <a:off x="-190476" y="9390476"/>
              <a:ext cx="19561905" cy="914286"/>
            </a:xfrm>
            <a:prstGeom prst="rect">
              <a:avLst/>
            </a:prstGeom>
          </p:spPr>
        </p:pic>
      </p:grpSp>
      <p:grpSp>
        <p:nvGrpSpPr>
          <p:cNvPr id="6" name="그룹 1003">
            <a:extLst>
              <a:ext uri="{FF2B5EF4-FFF2-40B4-BE49-F238E27FC236}">
                <a16:creationId xmlns:a16="http://schemas.microsoft.com/office/drawing/2014/main" id="{128E2F96-DF85-4AD7-84F5-78A68391C362}"/>
              </a:ext>
            </a:extLst>
          </p:cNvPr>
          <p:cNvGrpSpPr/>
          <p:nvPr/>
        </p:nvGrpSpPr>
        <p:grpSpPr>
          <a:xfrm>
            <a:off x="-457143" y="0"/>
            <a:ext cx="19561905" cy="914286"/>
            <a:chOff x="-457143" y="0"/>
            <a:chExt cx="19561905" cy="914286"/>
          </a:xfrm>
        </p:grpSpPr>
        <p:pic>
          <p:nvPicPr>
            <p:cNvPr id="7" name="Object 11">
              <a:extLst>
                <a:ext uri="{FF2B5EF4-FFF2-40B4-BE49-F238E27FC236}">
                  <a16:creationId xmlns:a16="http://schemas.microsoft.com/office/drawing/2014/main" id="{68FDA329-4333-410E-BADE-D278200F9340}"/>
                </a:ext>
              </a:extLst>
            </p:cNvPr>
            <p:cNvPicPr>
              <a:picLocks noChangeAspect="1"/>
            </p:cNvPicPr>
            <p:nvPr/>
          </p:nvPicPr>
          <p:blipFill>
            <a:blip r:embed="rId4" cstate="print"/>
            <a:stretch>
              <a:fillRect/>
            </a:stretch>
          </p:blipFill>
          <p:spPr>
            <a:xfrm>
              <a:off x="-457143" y="0"/>
              <a:ext cx="19561905" cy="914286"/>
            </a:xfrm>
            <a:prstGeom prst="rect">
              <a:avLst/>
            </a:prstGeom>
          </p:spPr>
        </p:pic>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roblem-solving.png" descr="problem-solving.png"/>
          <p:cNvPicPr>
            <a:picLocks noChangeAspect="1"/>
          </p:cNvPicPr>
          <p:nvPr/>
        </p:nvPicPr>
        <p:blipFill rotWithShape="1">
          <a:blip r:embed="rId2"/>
          <a:srcRect t="5077"/>
          <a:stretch/>
        </p:blipFill>
        <p:spPr>
          <a:xfrm>
            <a:off x="0" y="0"/>
            <a:ext cx="18288000" cy="8517194"/>
          </a:xfrm>
          <a:prstGeom prst="rect">
            <a:avLst/>
          </a:prstGeom>
          <a:ln w="12700">
            <a:miter lim="400000"/>
          </a:ln>
        </p:spPr>
      </p:pic>
      <p:sp>
        <p:nvSpPr>
          <p:cNvPr id="163" name="개발자 : 비지니스 문제를 해결하는 사람"/>
          <p:cNvSpPr txBox="1"/>
          <p:nvPr/>
        </p:nvSpPr>
        <p:spPr>
          <a:xfrm>
            <a:off x="2799484" y="8694246"/>
            <a:ext cx="5024234" cy="125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nSpc>
                <a:spcPct val="150000"/>
              </a:lnSpc>
            </a:pPr>
            <a:r>
              <a:rPr sz="2700" b="1" dirty="0" err="1">
                <a:solidFill>
                  <a:schemeClr val="accent1">
                    <a:lumMod val="50000"/>
                  </a:schemeClr>
                </a:solidFill>
              </a:rPr>
              <a:t>개발자</a:t>
            </a:r>
            <a:r>
              <a:rPr lang="en-US" sz="2700" dirty="0"/>
              <a:t>,</a:t>
            </a:r>
          </a:p>
          <a:p>
            <a:pPr>
              <a:lnSpc>
                <a:spcPct val="150000"/>
              </a:lnSpc>
            </a:pPr>
            <a:r>
              <a:rPr sz="2700" dirty="0"/>
              <a:t> </a:t>
            </a:r>
            <a:r>
              <a:rPr sz="2700" dirty="0" err="1"/>
              <a:t>비지니스</a:t>
            </a:r>
            <a:r>
              <a:rPr sz="2700" dirty="0"/>
              <a:t> </a:t>
            </a:r>
            <a:r>
              <a:rPr sz="2700" b="1" dirty="0" err="1">
                <a:solidFill>
                  <a:srgbClr val="D0E006"/>
                </a:solidFill>
              </a:rPr>
              <a:t>문제</a:t>
            </a:r>
            <a:r>
              <a:rPr sz="2700" dirty="0" err="1"/>
              <a:t>를</a:t>
            </a:r>
            <a:r>
              <a:rPr sz="2700" dirty="0"/>
              <a:t> </a:t>
            </a:r>
            <a:r>
              <a:rPr sz="2700" b="1" dirty="0" err="1">
                <a:solidFill>
                  <a:srgbClr val="D0E006"/>
                </a:solidFill>
              </a:rPr>
              <a:t>해결</a:t>
            </a:r>
            <a:r>
              <a:rPr sz="2700" dirty="0" err="1"/>
              <a:t>하는</a:t>
            </a:r>
            <a:r>
              <a:rPr sz="2700" dirty="0"/>
              <a:t> </a:t>
            </a:r>
            <a:r>
              <a:rPr sz="2700" dirty="0" err="1"/>
              <a:t>사람</a:t>
            </a:r>
            <a:endParaRPr sz="2700"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4E7"/>
        </a:solidFill>
        <a:effectLst/>
      </p:bgPr>
    </p:bg>
    <p:spTree>
      <p:nvGrpSpPr>
        <p:cNvPr id="1" name=""/>
        <p:cNvGrpSpPr/>
        <p:nvPr/>
      </p:nvGrpSpPr>
      <p:grpSpPr>
        <a:xfrm>
          <a:off x="0" y="0"/>
          <a:ext cx="0" cy="0"/>
          <a:chOff x="0" y="0"/>
          <a:chExt cx="0" cy="0"/>
        </a:xfrm>
      </p:grpSpPr>
      <p:sp>
        <p:nvSpPr>
          <p:cNvPr id="165" name="Why ?"/>
          <p:cNvSpPr txBox="1"/>
          <p:nvPr/>
        </p:nvSpPr>
        <p:spPr>
          <a:xfrm>
            <a:off x="4441146" y="8568876"/>
            <a:ext cx="1073499" cy="538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r>
              <a:rPr sz="3000" b="1" dirty="0"/>
              <a:t>Why ?</a:t>
            </a:r>
          </a:p>
        </p:txBody>
      </p:sp>
      <p:sp>
        <p:nvSpPr>
          <p:cNvPr id="166" name="Because !"/>
          <p:cNvSpPr txBox="1"/>
          <p:nvPr/>
        </p:nvSpPr>
        <p:spPr>
          <a:xfrm>
            <a:off x="12833284" y="8568876"/>
            <a:ext cx="1600759" cy="538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r>
              <a:rPr sz="3000" b="1" dirty="0"/>
              <a:t>Because !</a:t>
            </a:r>
          </a:p>
        </p:txBody>
      </p:sp>
      <p:pic>
        <p:nvPicPr>
          <p:cNvPr id="167" name="이미지" descr="이미지"/>
          <p:cNvPicPr>
            <a:picLocks noChangeAspect="1"/>
          </p:cNvPicPr>
          <p:nvPr/>
        </p:nvPicPr>
        <p:blipFill>
          <a:blip r:embed="rId2"/>
          <a:stretch>
            <a:fillRect/>
          </a:stretch>
        </p:blipFill>
        <p:spPr>
          <a:xfrm>
            <a:off x="1578612" y="1592723"/>
            <a:ext cx="6683917" cy="6683917"/>
          </a:xfrm>
          <a:prstGeom prst="rect">
            <a:avLst/>
          </a:prstGeom>
          <a:ln w="12700">
            <a:miter lim="400000"/>
          </a:ln>
        </p:spPr>
      </p:pic>
      <p:pic>
        <p:nvPicPr>
          <p:cNvPr id="168" name="because.png" descr="because.png"/>
          <p:cNvPicPr>
            <a:picLocks noChangeAspect="1"/>
          </p:cNvPicPr>
          <p:nvPr/>
        </p:nvPicPr>
        <p:blipFill>
          <a:blip r:embed="rId3"/>
          <a:stretch>
            <a:fillRect/>
          </a:stretch>
        </p:blipFill>
        <p:spPr>
          <a:xfrm>
            <a:off x="9933656" y="1034422"/>
            <a:ext cx="7242218" cy="7242218"/>
          </a:xfrm>
          <a:prstGeom prst="rect">
            <a:avLst/>
          </a:prstGeom>
          <a:ln w="12700">
            <a:miter lim="400000"/>
          </a:ln>
        </p:spPr>
      </p:pic>
      <p:pic>
        <p:nvPicPr>
          <p:cNvPr id="169" name="together.png" descr="together.png"/>
          <p:cNvPicPr>
            <a:picLocks noChangeAspect="1"/>
          </p:cNvPicPr>
          <p:nvPr/>
        </p:nvPicPr>
        <p:blipFill>
          <a:blip r:embed="rId4"/>
          <a:stretch>
            <a:fillRect/>
          </a:stretch>
        </p:blipFill>
        <p:spPr>
          <a:xfrm>
            <a:off x="4305426" y="304926"/>
            <a:ext cx="9677149" cy="967714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69"/>
                                        </p:tgtEl>
                                        <p:attrNameLst>
                                          <p:attrName>style.opacity</p:attrName>
                                        </p:attrNameLst>
                                      </p:cBhvr>
                                      <p:to>
                                        <p:strVal val="0"/>
                                      </p:to>
                                    </p:set>
                                    <p:animEffect filter="image" prLst="opacity: 0">
                                      <p:cBhvr rctx="IE">
                                        <p:cTn id="7" dur="indefinite"/>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6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businessValue.jpeg" descr="businessValue.jpeg"/>
          <p:cNvPicPr preferRelativeResize="0">
            <a:picLocks/>
          </p:cNvPicPr>
          <p:nvPr/>
        </p:nvPicPr>
        <p:blipFill rotWithShape="1">
          <a:blip r:embed="rId2">
            <a:extLst>
              <a:ext uri="{BEBA8EAE-BF5A-486C-A8C5-ECC9F3942E4B}">
                <a14:imgProps xmlns:a14="http://schemas.microsoft.com/office/drawing/2010/main">
                  <a14:imgLayer r:embed="rId3">
                    <a14:imgEffect>
                      <a14:sharpenSoften amount="10000"/>
                    </a14:imgEffect>
                  </a14:imgLayer>
                </a14:imgProps>
              </a:ext>
            </a:extLst>
          </a:blip>
          <a:srcRect t="4880" b="3397"/>
          <a:stretch/>
        </p:blipFill>
        <p:spPr>
          <a:xfrm>
            <a:off x="1" y="914286"/>
            <a:ext cx="12295414" cy="8476190"/>
          </a:xfrm>
          <a:prstGeom prst="rect">
            <a:avLst/>
          </a:prstGeom>
          <a:ln w="12700">
            <a:miter lim="400000"/>
          </a:ln>
        </p:spPr>
      </p:pic>
      <p:sp>
        <p:nvSpPr>
          <p:cNvPr id="172" name="“비지니스 가치” business value"/>
          <p:cNvSpPr txBox="1"/>
          <p:nvPr/>
        </p:nvSpPr>
        <p:spPr>
          <a:xfrm>
            <a:off x="13535407" y="4195754"/>
            <a:ext cx="3658583" cy="1390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pPr>
              <a:lnSpc>
                <a:spcPct val="150000"/>
              </a:lnSpc>
            </a:pPr>
            <a:r>
              <a:rPr sz="3000" b="1" u="sng" dirty="0">
                <a:solidFill>
                  <a:schemeClr val="accent1">
                    <a:lumMod val="50000"/>
                  </a:schemeClr>
                </a:solidFill>
              </a:rPr>
              <a:t>“</a:t>
            </a:r>
            <a:r>
              <a:rPr sz="3000" b="1" u="sng" dirty="0" err="1">
                <a:solidFill>
                  <a:schemeClr val="accent1">
                    <a:lumMod val="50000"/>
                  </a:schemeClr>
                </a:solidFill>
              </a:rPr>
              <a:t>비지니스</a:t>
            </a:r>
            <a:r>
              <a:rPr sz="3000" b="1" u="sng" dirty="0">
                <a:solidFill>
                  <a:schemeClr val="accent1">
                    <a:lumMod val="50000"/>
                  </a:schemeClr>
                </a:solidFill>
              </a:rPr>
              <a:t> </a:t>
            </a:r>
            <a:r>
              <a:rPr sz="3000" b="1" u="sng" dirty="0" err="1">
                <a:solidFill>
                  <a:schemeClr val="accent1">
                    <a:lumMod val="50000"/>
                  </a:schemeClr>
                </a:solidFill>
              </a:rPr>
              <a:t>가치</a:t>
            </a:r>
            <a:r>
              <a:rPr sz="3000" b="1" u="sng" dirty="0">
                <a:solidFill>
                  <a:schemeClr val="accent1">
                    <a:lumMod val="50000"/>
                  </a:schemeClr>
                </a:solidFill>
              </a:rPr>
              <a:t>” </a:t>
            </a:r>
            <a:r>
              <a:rPr sz="3000" dirty="0"/>
              <a:t>business value</a:t>
            </a:r>
          </a:p>
        </p:txBody>
      </p:sp>
      <p:grpSp>
        <p:nvGrpSpPr>
          <p:cNvPr id="4" name="그룹 1002">
            <a:extLst>
              <a:ext uri="{FF2B5EF4-FFF2-40B4-BE49-F238E27FC236}">
                <a16:creationId xmlns:a16="http://schemas.microsoft.com/office/drawing/2014/main" id="{DF5A91C9-D1FC-43CC-8ECB-C4A5E72A191A}"/>
              </a:ext>
            </a:extLst>
          </p:cNvPr>
          <p:cNvGrpSpPr/>
          <p:nvPr/>
        </p:nvGrpSpPr>
        <p:grpSpPr>
          <a:xfrm>
            <a:off x="-190476" y="9390476"/>
            <a:ext cx="19561905" cy="914286"/>
            <a:chOff x="-190476" y="9390476"/>
            <a:chExt cx="19561905" cy="914286"/>
          </a:xfrm>
        </p:grpSpPr>
        <p:pic>
          <p:nvPicPr>
            <p:cNvPr id="5" name="Object 8">
              <a:extLst>
                <a:ext uri="{FF2B5EF4-FFF2-40B4-BE49-F238E27FC236}">
                  <a16:creationId xmlns:a16="http://schemas.microsoft.com/office/drawing/2014/main" id="{07E4C667-3A6F-4F2F-9C20-C974E1628760}"/>
                </a:ext>
              </a:extLst>
            </p:cNvPr>
            <p:cNvPicPr>
              <a:picLocks noChangeAspect="1"/>
            </p:cNvPicPr>
            <p:nvPr/>
          </p:nvPicPr>
          <p:blipFill>
            <a:blip r:embed="rId4" cstate="print"/>
            <a:stretch>
              <a:fillRect/>
            </a:stretch>
          </p:blipFill>
          <p:spPr>
            <a:xfrm>
              <a:off x="-190476" y="9390476"/>
              <a:ext cx="19561905" cy="914286"/>
            </a:xfrm>
            <a:prstGeom prst="rect">
              <a:avLst/>
            </a:prstGeom>
          </p:spPr>
        </p:pic>
      </p:grpSp>
      <p:grpSp>
        <p:nvGrpSpPr>
          <p:cNvPr id="6" name="그룹 1003">
            <a:extLst>
              <a:ext uri="{FF2B5EF4-FFF2-40B4-BE49-F238E27FC236}">
                <a16:creationId xmlns:a16="http://schemas.microsoft.com/office/drawing/2014/main" id="{C32C4795-A772-45E5-A5E9-BD66A3BA7958}"/>
              </a:ext>
            </a:extLst>
          </p:cNvPr>
          <p:cNvGrpSpPr/>
          <p:nvPr/>
        </p:nvGrpSpPr>
        <p:grpSpPr>
          <a:xfrm>
            <a:off x="-457143" y="0"/>
            <a:ext cx="19561905" cy="914286"/>
            <a:chOff x="-457143" y="0"/>
            <a:chExt cx="19561905" cy="914286"/>
          </a:xfrm>
        </p:grpSpPr>
        <p:pic>
          <p:nvPicPr>
            <p:cNvPr id="7" name="Object 11">
              <a:extLst>
                <a:ext uri="{FF2B5EF4-FFF2-40B4-BE49-F238E27FC236}">
                  <a16:creationId xmlns:a16="http://schemas.microsoft.com/office/drawing/2014/main" id="{99BBB6ED-8A0A-4C82-8BE2-546B3D864CB3}"/>
                </a:ext>
              </a:extLst>
            </p:cNvPr>
            <p:cNvPicPr>
              <a:picLocks noChangeAspect="1"/>
            </p:cNvPicPr>
            <p:nvPr/>
          </p:nvPicPr>
          <p:blipFill>
            <a:blip r:embed="rId5" cstate="print"/>
            <a:stretch>
              <a:fillRect/>
            </a:stretch>
          </p:blipFill>
          <p:spPr>
            <a:xfrm>
              <a:off x="-457143" y="0"/>
              <a:ext cx="19561905" cy="914286"/>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4E7"/>
        </a:solidFill>
        <a:effectLst/>
      </p:bgPr>
    </p:bg>
    <p:spTree>
      <p:nvGrpSpPr>
        <p:cNvPr id="1" name=""/>
        <p:cNvGrpSpPr/>
        <p:nvPr/>
      </p:nvGrpSpPr>
      <p:grpSpPr>
        <a:xfrm>
          <a:off x="0" y="0"/>
          <a:ext cx="0" cy="0"/>
          <a:chOff x="0" y="0"/>
          <a:chExt cx="0" cy="0"/>
        </a:xfrm>
      </p:grpSpPr>
      <p:grpSp>
        <p:nvGrpSpPr>
          <p:cNvPr id="1001" name="그룹 1001"/>
          <p:cNvGrpSpPr/>
          <p:nvPr/>
        </p:nvGrpSpPr>
        <p:grpSpPr>
          <a:xfrm>
            <a:off x="7654762" y="696899"/>
            <a:ext cx="2976190" cy="595238"/>
            <a:chOff x="7654762" y="696899"/>
            <a:chExt cx="2976190" cy="595238"/>
          </a:xfrm>
        </p:grpSpPr>
        <p:pic>
          <p:nvPicPr>
            <p:cNvPr id="3" name="Object 2"/>
            <p:cNvPicPr>
              <a:picLocks noChangeAspect="1"/>
            </p:cNvPicPr>
            <p:nvPr/>
          </p:nvPicPr>
          <p:blipFill>
            <a:blip r:embed="rId2" cstate="print"/>
            <a:stretch>
              <a:fillRect/>
            </a:stretch>
          </p:blipFill>
          <p:spPr>
            <a:xfrm>
              <a:off x="7654762" y="696899"/>
              <a:ext cx="2976190" cy="595238"/>
            </a:xfrm>
            <a:prstGeom prst="rect">
              <a:avLst/>
            </a:prstGeom>
          </p:spPr>
        </p:pic>
      </p:grpSp>
      <p:grpSp>
        <p:nvGrpSpPr>
          <p:cNvPr id="1002" name="그룹 1002"/>
          <p:cNvGrpSpPr/>
          <p:nvPr/>
        </p:nvGrpSpPr>
        <p:grpSpPr>
          <a:xfrm>
            <a:off x="13463395" y="2297074"/>
            <a:ext cx="5691566" cy="5691566"/>
            <a:chOff x="13463395" y="2297074"/>
            <a:chExt cx="5691566" cy="5691566"/>
          </a:xfrm>
        </p:grpSpPr>
        <p:pic>
          <p:nvPicPr>
            <p:cNvPr id="6" name="Object 5"/>
            <p:cNvPicPr>
              <a:picLocks noChangeAspect="1"/>
            </p:cNvPicPr>
            <p:nvPr/>
          </p:nvPicPr>
          <p:blipFill>
            <a:blip r:embed="rId3" cstate="print"/>
            <a:stretch>
              <a:fillRect/>
            </a:stretch>
          </p:blipFill>
          <p:spPr>
            <a:xfrm>
              <a:off x="13463395" y="2297074"/>
              <a:ext cx="5691566" cy="5691566"/>
            </a:xfrm>
            <a:prstGeom prst="rect">
              <a:avLst/>
            </a:prstGeom>
          </p:spPr>
        </p:pic>
      </p:grpSp>
      <p:grpSp>
        <p:nvGrpSpPr>
          <p:cNvPr id="1003" name="그룹 1003"/>
          <p:cNvGrpSpPr/>
          <p:nvPr/>
        </p:nvGrpSpPr>
        <p:grpSpPr>
          <a:xfrm>
            <a:off x="-2990476" y="1429683"/>
            <a:ext cx="7426349" cy="7426349"/>
            <a:chOff x="-2990476" y="1429683"/>
            <a:chExt cx="7426349" cy="7426349"/>
          </a:xfrm>
        </p:grpSpPr>
        <p:pic>
          <p:nvPicPr>
            <p:cNvPr id="9" name="Object 8"/>
            <p:cNvPicPr>
              <a:picLocks noChangeAspect="1"/>
            </p:cNvPicPr>
            <p:nvPr/>
          </p:nvPicPr>
          <p:blipFill>
            <a:blip r:embed="rId4" cstate="print"/>
            <a:stretch>
              <a:fillRect/>
            </a:stretch>
          </p:blipFill>
          <p:spPr>
            <a:xfrm>
              <a:off x="-2990476" y="1429683"/>
              <a:ext cx="7426349" cy="7426349"/>
            </a:xfrm>
            <a:prstGeom prst="rect">
              <a:avLst/>
            </a:prstGeom>
          </p:spPr>
        </p:pic>
      </p:grpSp>
      <p:sp>
        <p:nvSpPr>
          <p:cNvPr id="11" name="Object 11"/>
          <p:cNvSpPr txBox="1"/>
          <p:nvPr/>
        </p:nvSpPr>
        <p:spPr>
          <a:xfrm>
            <a:off x="6869086" y="598686"/>
            <a:ext cx="4547542" cy="830997"/>
          </a:xfrm>
          <a:prstGeom prst="rect">
            <a:avLst/>
          </a:prstGeom>
          <a:noFill/>
        </p:spPr>
        <p:txBody>
          <a:bodyPr wrap="square" rtlCol="0" anchor="ctr">
            <a:spAutoFit/>
          </a:bodyPr>
          <a:lstStyle/>
          <a:p>
            <a:pPr algn="ctr"/>
            <a:r>
              <a:rPr lang="ko-KR" altLang="en-US" sz="4800" b="1" dirty="0">
                <a:solidFill>
                  <a:srgbClr val="302E44"/>
                </a:solidFill>
                <a:latin typeface="S-Core Dream 7 ExtraBold" pitchFamily="34" charset="0"/>
              </a:rPr>
              <a:t>개발과정</a:t>
            </a:r>
            <a:endParaRPr lang="en-US" sz="4000" b="1" dirty="0"/>
          </a:p>
        </p:txBody>
      </p:sp>
      <p:sp>
        <p:nvSpPr>
          <p:cNvPr id="13" name="Object 13"/>
          <p:cNvSpPr txBox="1"/>
          <p:nvPr/>
        </p:nvSpPr>
        <p:spPr>
          <a:xfrm>
            <a:off x="6174318" y="9353349"/>
            <a:ext cx="5937079" cy="480000"/>
          </a:xfrm>
          <a:prstGeom prst="rect">
            <a:avLst/>
          </a:prstGeom>
          <a:noFill/>
        </p:spPr>
        <p:txBody>
          <a:bodyPr wrap="square" rtlCol="0" anchor="ctr">
            <a:spAutoFit/>
          </a:bodyPr>
          <a:lstStyle/>
          <a:p>
            <a:pPr algn="ctr"/>
            <a:r>
              <a:rPr lang="en-US" sz="1800" kern="0" spc="1200" dirty="0">
                <a:solidFill>
                  <a:srgbClr val="F9F4E7"/>
                </a:solidFill>
                <a:latin typeface="S-Core Dream 4 Regular" pitchFamily="34" charset="0"/>
                <a:cs typeface="S-Core Dream 4 Regular" pitchFamily="34" charset="0"/>
              </a:rPr>
              <a:t>○○●○○○</a:t>
            </a:r>
            <a:endParaRPr lang="en-US" dirty="0"/>
          </a:p>
        </p:txBody>
      </p:sp>
      <p:grpSp>
        <p:nvGrpSpPr>
          <p:cNvPr id="1004" name="그룹 1004"/>
          <p:cNvGrpSpPr/>
          <p:nvPr/>
        </p:nvGrpSpPr>
        <p:grpSpPr>
          <a:xfrm>
            <a:off x="2166667" y="5085150"/>
            <a:ext cx="13952381" cy="115414"/>
            <a:chOff x="2166667" y="5085150"/>
            <a:chExt cx="13952381" cy="115414"/>
          </a:xfrm>
        </p:grpSpPr>
        <p:pic>
          <p:nvPicPr>
            <p:cNvPr id="15" name="Object 14"/>
            <p:cNvPicPr>
              <a:picLocks noChangeAspect="1"/>
            </p:cNvPicPr>
            <p:nvPr/>
          </p:nvPicPr>
          <p:blipFill>
            <a:blip r:embed="rId5" cstate="print"/>
            <a:stretch>
              <a:fillRect/>
            </a:stretch>
          </p:blipFill>
          <p:spPr>
            <a:xfrm>
              <a:off x="2166667" y="5085150"/>
              <a:ext cx="13952381" cy="115414"/>
            </a:xfrm>
            <a:prstGeom prst="rect">
              <a:avLst/>
            </a:prstGeom>
          </p:spPr>
        </p:pic>
      </p:grpSp>
      <p:grpSp>
        <p:nvGrpSpPr>
          <p:cNvPr id="1005" name="그룹 1005"/>
          <p:cNvGrpSpPr/>
          <p:nvPr/>
        </p:nvGrpSpPr>
        <p:grpSpPr>
          <a:xfrm>
            <a:off x="2071429" y="5047619"/>
            <a:ext cx="190476" cy="190476"/>
            <a:chOff x="2071429" y="5047619"/>
            <a:chExt cx="190476" cy="190476"/>
          </a:xfrm>
        </p:grpSpPr>
        <p:pic>
          <p:nvPicPr>
            <p:cNvPr id="18" name="Object 17"/>
            <p:cNvPicPr>
              <a:picLocks noChangeAspect="1"/>
            </p:cNvPicPr>
            <p:nvPr/>
          </p:nvPicPr>
          <p:blipFill>
            <a:blip r:embed="rId6" cstate="print"/>
            <a:stretch>
              <a:fillRect/>
            </a:stretch>
          </p:blipFill>
          <p:spPr>
            <a:xfrm>
              <a:off x="2071429" y="5047619"/>
              <a:ext cx="190476" cy="190476"/>
            </a:xfrm>
            <a:prstGeom prst="rect">
              <a:avLst/>
            </a:prstGeom>
          </p:spPr>
        </p:pic>
      </p:grpSp>
      <p:grpSp>
        <p:nvGrpSpPr>
          <p:cNvPr id="1006" name="그룹 1006"/>
          <p:cNvGrpSpPr/>
          <p:nvPr/>
        </p:nvGrpSpPr>
        <p:grpSpPr>
          <a:xfrm>
            <a:off x="5763831" y="5047619"/>
            <a:ext cx="190476" cy="190476"/>
            <a:chOff x="5763831" y="5047619"/>
            <a:chExt cx="190476" cy="190476"/>
          </a:xfrm>
        </p:grpSpPr>
        <p:pic>
          <p:nvPicPr>
            <p:cNvPr id="21" name="Object 20"/>
            <p:cNvPicPr>
              <a:picLocks noChangeAspect="1"/>
            </p:cNvPicPr>
            <p:nvPr/>
          </p:nvPicPr>
          <p:blipFill>
            <a:blip r:embed="rId7" cstate="print"/>
            <a:stretch>
              <a:fillRect/>
            </a:stretch>
          </p:blipFill>
          <p:spPr>
            <a:xfrm>
              <a:off x="5763831" y="5047619"/>
              <a:ext cx="190476" cy="190476"/>
            </a:xfrm>
            <a:prstGeom prst="rect">
              <a:avLst/>
            </a:prstGeom>
          </p:spPr>
        </p:pic>
      </p:grpSp>
      <p:grpSp>
        <p:nvGrpSpPr>
          <p:cNvPr id="1007" name="그룹 1007"/>
          <p:cNvGrpSpPr/>
          <p:nvPr/>
        </p:nvGrpSpPr>
        <p:grpSpPr>
          <a:xfrm>
            <a:off x="9540186" y="5047619"/>
            <a:ext cx="190476" cy="190476"/>
            <a:chOff x="9540186" y="5047619"/>
            <a:chExt cx="190476" cy="190476"/>
          </a:xfrm>
        </p:grpSpPr>
        <p:pic>
          <p:nvPicPr>
            <p:cNvPr id="24" name="Object 23"/>
            <p:cNvPicPr>
              <a:picLocks noChangeAspect="1"/>
            </p:cNvPicPr>
            <p:nvPr/>
          </p:nvPicPr>
          <p:blipFill>
            <a:blip r:embed="rId6" cstate="print"/>
            <a:stretch>
              <a:fillRect/>
            </a:stretch>
          </p:blipFill>
          <p:spPr>
            <a:xfrm>
              <a:off x="9540186" y="5047619"/>
              <a:ext cx="190476" cy="190476"/>
            </a:xfrm>
            <a:prstGeom prst="rect">
              <a:avLst/>
            </a:prstGeom>
          </p:spPr>
        </p:pic>
      </p:grpSp>
      <p:grpSp>
        <p:nvGrpSpPr>
          <p:cNvPr id="1008" name="그룹 1008"/>
          <p:cNvGrpSpPr/>
          <p:nvPr/>
        </p:nvGrpSpPr>
        <p:grpSpPr>
          <a:xfrm>
            <a:off x="11863395" y="5047619"/>
            <a:ext cx="190476" cy="190476"/>
            <a:chOff x="11863395" y="5047619"/>
            <a:chExt cx="190476" cy="190476"/>
          </a:xfrm>
        </p:grpSpPr>
        <p:pic>
          <p:nvPicPr>
            <p:cNvPr id="27" name="Object 26"/>
            <p:cNvPicPr>
              <a:picLocks noChangeAspect="1"/>
            </p:cNvPicPr>
            <p:nvPr/>
          </p:nvPicPr>
          <p:blipFill>
            <a:blip r:embed="rId7" cstate="print"/>
            <a:stretch>
              <a:fillRect/>
            </a:stretch>
          </p:blipFill>
          <p:spPr>
            <a:xfrm>
              <a:off x="11863395" y="5047619"/>
              <a:ext cx="190476" cy="190476"/>
            </a:xfrm>
            <a:prstGeom prst="rect">
              <a:avLst/>
            </a:prstGeom>
          </p:spPr>
        </p:pic>
      </p:grpSp>
      <p:grpSp>
        <p:nvGrpSpPr>
          <p:cNvPr id="1009" name="그룹 1009"/>
          <p:cNvGrpSpPr/>
          <p:nvPr/>
        </p:nvGrpSpPr>
        <p:grpSpPr>
          <a:xfrm>
            <a:off x="15928571" y="5047619"/>
            <a:ext cx="190476" cy="190476"/>
            <a:chOff x="15928571" y="5047619"/>
            <a:chExt cx="190476" cy="190476"/>
          </a:xfrm>
        </p:grpSpPr>
        <p:pic>
          <p:nvPicPr>
            <p:cNvPr id="30" name="Object 29"/>
            <p:cNvPicPr>
              <a:picLocks noChangeAspect="1"/>
            </p:cNvPicPr>
            <p:nvPr/>
          </p:nvPicPr>
          <p:blipFill>
            <a:blip r:embed="rId7" cstate="print"/>
            <a:stretch>
              <a:fillRect/>
            </a:stretch>
          </p:blipFill>
          <p:spPr>
            <a:xfrm>
              <a:off x="15928571" y="5047619"/>
              <a:ext cx="190476" cy="190476"/>
            </a:xfrm>
            <a:prstGeom prst="rect">
              <a:avLst/>
            </a:prstGeom>
          </p:spPr>
        </p:pic>
      </p:grpSp>
      <p:sp>
        <p:nvSpPr>
          <p:cNvPr id="26" name="Object 34">
            <a:extLst>
              <a:ext uri="{FF2B5EF4-FFF2-40B4-BE49-F238E27FC236}">
                <a16:creationId xmlns:a16="http://schemas.microsoft.com/office/drawing/2014/main" id="{104B7B6D-FAE9-4C3E-AD15-7ECB246498B7}"/>
              </a:ext>
            </a:extLst>
          </p:cNvPr>
          <p:cNvSpPr txBox="1"/>
          <p:nvPr/>
        </p:nvSpPr>
        <p:spPr>
          <a:xfrm>
            <a:off x="543085" y="3906991"/>
            <a:ext cx="4630806" cy="769441"/>
          </a:xfrm>
          <a:prstGeom prst="rect">
            <a:avLst/>
          </a:prstGeom>
          <a:noFill/>
        </p:spPr>
        <p:txBody>
          <a:bodyPr wrap="square" rtlCol="0" anchor="ctr">
            <a:spAutoFit/>
          </a:bodyPr>
          <a:lstStyle/>
          <a:p>
            <a:pPr algn="ctr"/>
            <a:r>
              <a:rPr lang="en-US" sz="4400" b="1" kern="0" spc="-500" dirty="0">
                <a:latin typeface="S-Core Dream 6 Bold" pitchFamily="34" charset="0"/>
                <a:cs typeface="S-Core Dream 6 Bold" pitchFamily="34" charset="0"/>
              </a:rPr>
              <a:t>1 .  </a:t>
            </a:r>
            <a:r>
              <a:rPr lang="ko-KR" altLang="en-US" sz="4400" b="1" kern="0" spc="-500" dirty="0">
                <a:latin typeface="S-Core Dream 6 Bold" pitchFamily="34" charset="0"/>
                <a:cs typeface="S-Core Dream 6 Bold" pitchFamily="34" charset="0"/>
              </a:rPr>
              <a:t>스토리보드    작성</a:t>
            </a:r>
            <a:endParaRPr lang="en-US" sz="4400" b="1" kern="0" spc="-500" dirty="0">
              <a:latin typeface="S-Core Dream 6 Bold" pitchFamily="34" charset="0"/>
              <a:cs typeface="S-Core Dream 6 Bold" pitchFamily="34" charset="0"/>
            </a:endParaRPr>
          </a:p>
        </p:txBody>
      </p:sp>
      <p:sp>
        <p:nvSpPr>
          <p:cNvPr id="29" name="Object 34">
            <a:extLst>
              <a:ext uri="{FF2B5EF4-FFF2-40B4-BE49-F238E27FC236}">
                <a16:creationId xmlns:a16="http://schemas.microsoft.com/office/drawing/2014/main" id="{C7127A25-939F-41FB-8C4C-537B27CA6D5D}"/>
              </a:ext>
            </a:extLst>
          </p:cNvPr>
          <p:cNvSpPr txBox="1"/>
          <p:nvPr/>
        </p:nvSpPr>
        <p:spPr>
          <a:xfrm>
            <a:off x="2762642" y="5423005"/>
            <a:ext cx="4630806" cy="769441"/>
          </a:xfrm>
          <a:prstGeom prst="rect">
            <a:avLst/>
          </a:prstGeom>
          <a:noFill/>
        </p:spPr>
        <p:txBody>
          <a:bodyPr wrap="square" rtlCol="0" anchor="ctr">
            <a:spAutoFit/>
          </a:bodyPr>
          <a:lstStyle/>
          <a:p>
            <a:pPr algn="ctr"/>
            <a:r>
              <a:rPr lang="en-US" sz="4400" b="1" kern="0" spc="-500" dirty="0">
                <a:latin typeface="S-Core Dream 6 Bold" pitchFamily="34" charset="0"/>
                <a:cs typeface="S-Core Dream 6 Bold" pitchFamily="34" charset="0"/>
              </a:rPr>
              <a:t>2.   D B  </a:t>
            </a:r>
            <a:r>
              <a:rPr lang="ko-KR" altLang="en-US" sz="4400" b="1" kern="0" spc="-500" dirty="0">
                <a:latin typeface="S-Core Dream 6 Bold" pitchFamily="34" charset="0"/>
                <a:cs typeface="S-Core Dream 6 Bold" pitchFamily="34" charset="0"/>
              </a:rPr>
              <a:t>설계</a:t>
            </a:r>
            <a:endParaRPr lang="en-US" sz="4400" b="1" kern="0" spc="-500" dirty="0">
              <a:latin typeface="S-Core Dream 6 Bold" pitchFamily="34" charset="0"/>
              <a:cs typeface="S-Core Dream 6 Bold" pitchFamily="34" charset="0"/>
            </a:endParaRPr>
          </a:p>
        </p:txBody>
      </p:sp>
      <p:sp>
        <p:nvSpPr>
          <p:cNvPr id="31" name="Object 34">
            <a:extLst>
              <a:ext uri="{FF2B5EF4-FFF2-40B4-BE49-F238E27FC236}">
                <a16:creationId xmlns:a16="http://schemas.microsoft.com/office/drawing/2014/main" id="{DBD8D215-7BAE-4297-9A19-BED3D3C519A1}"/>
              </a:ext>
            </a:extLst>
          </p:cNvPr>
          <p:cNvSpPr txBox="1"/>
          <p:nvPr/>
        </p:nvSpPr>
        <p:spPr>
          <a:xfrm>
            <a:off x="9142857" y="5514700"/>
            <a:ext cx="4630806" cy="769441"/>
          </a:xfrm>
          <a:prstGeom prst="rect">
            <a:avLst/>
          </a:prstGeom>
          <a:noFill/>
        </p:spPr>
        <p:txBody>
          <a:bodyPr wrap="square" rtlCol="0" anchor="ctr">
            <a:spAutoFit/>
          </a:bodyPr>
          <a:lstStyle/>
          <a:p>
            <a:pPr algn="ctr"/>
            <a:r>
              <a:rPr lang="en-US" sz="4400" b="1" kern="0" spc="-500" dirty="0">
                <a:latin typeface="S-Core Dream 6 Bold" pitchFamily="34" charset="0"/>
                <a:cs typeface="S-Core Dream 6 Bold" pitchFamily="34" charset="0"/>
              </a:rPr>
              <a:t>4 .  APP  </a:t>
            </a:r>
            <a:r>
              <a:rPr lang="ko-KR" altLang="en-US" sz="4400" b="1" kern="0" spc="-500" dirty="0">
                <a:latin typeface="S-Core Dream 6 Bold" pitchFamily="34" charset="0"/>
                <a:cs typeface="S-Core Dream 6 Bold" pitchFamily="34" charset="0"/>
              </a:rPr>
              <a:t>개 발</a:t>
            </a:r>
            <a:endParaRPr lang="en-US" sz="4400" b="1" kern="0" spc="-500" dirty="0">
              <a:latin typeface="S-Core Dream 6 Bold" pitchFamily="34" charset="0"/>
              <a:cs typeface="S-Core Dream 6 Bold" pitchFamily="34" charset="0"/>
            </a:endParaRPr>
          </a:p>
        </p:txBody>
      </p:sp>
      <p:sp>
        <p:nvSpPr>
          <p:cNvPr id="36" name="Object 34">
            <a:extLst>
              <a:ext uri="{FF2B5EF4-FFF2-40B4-BE49-F238E27FC236}">
                <a16:creationId xmlns:a16="http://schemas.microsoft.com/office/drawing/2014/main" id="{19DFC853-E89C-498D-86FC-7F7358ADBE44}"/>
              </a:ext>
            </a:extLst>
          </p:cNvPr>
          <p:cNvSpPr txBox="1"/>
          <p:nvPr/>
        </p:nvSpPr>
        <p:spPr>
          <a:xfrm>
            <a:off x="6244023" y="3920574"/>
            <a:ext cx="4630806" cy="769441"/>
          </a:xfrm>
          <a:prstGeom prst="rect">
            <a:avLst/>
          </a:prstGeom>
          <a:noFill/>
        </p:spPr>
        <p:txBody>
          <a:bodyPr wrap="square" rtlCol="0" anchor="ctr">
            <a:spAutoFit/>
          </a:bodyPr>
          <a:lstStyle/>
          <a:p>
            <a:pPr algn="ctr"/>
            <a:r>
              <a:rPr lang="en-US" sz="4400" b="1" kern="0" spc="-500" dirty="0">
                <a:latin typeface="S-Core Dream 6 Bold" pitchFamily="34" charset="0"/>
                <a:cs typeface="S-Core Dream 6 Bold" pitchFamily="34" charset="0"/>
              </a:rPr>
              <a:t>3 .  </a:t>
            </a:r>
            <a:r>
              <a:rPr lang="ko-KR" altLang="en-US" sz="4400" b="1" kern="0" spc="-500" dirty="0">
                <a:latin typeface="S-Core Dream 6 Bold" pitchFamily="34" charset="0"/>
                <a:cs typeface="S-Core Dream 6 Bold" pitchFamily="34" charset="0"/>
              </a:rPr>
              <a:t>환 경 구 축</a:t>
            </a:r>
            <a:endParaRPr lang="en-US" sz="4400" b="1" kern="0" spc="-500" dirty="0">
              <a:latin typeface="S-Core Dream 6 Bold" pitchFamily="34" charset="0"/>
              <a:cs typeface="S-Core Dream 6 Bold" pitchFamily="34" charset="0"/>
            </a:endParaRPr>
          </a:p>
        </p:txBody>
      </p:sp>
      <p:sp>
        <p:nvSpPr>
          <p:cNvPr id="37" name="Object 34">
            <a:extLst>
              <a:ext uri="{FF2B5EF4-FFF2-40B4-BE49-F238E27FC236}">
                <a16:creationId xmlns:a16="http://schemas.microsoft.com/office/drawing/2014/main" id="{3B2BC84D-0B17-4124-94F8-D7778BE14DE0}"/>
              </a:ext>
            </a:extLst>
          </p:cNvPr>
          <p:cNvSpPr txBox="1"/>
          <p:nvPr/>
        </p:nvSpPr>
        <p:spPr>
          <a:xfrm>
            <a:off x="12879964" y="3920574"/>
            <a:ext cx="4630806" cy="769441"/>
          </a:xfrm>
          <a:prstGeom prst="rect">
            <a:avLst/>
          </a:prstGeom>
          <a:noFill/>
        </p:spPr>
        <p:txBody>
          <a:bodyPr wrap="square" rtlCol="0" anchor="ctr">
            <a:spAutoFit/>
          </a:bodyPr>
          <a:lstStyle/>
          <a:p>
            <a:pPr algn="ctr"/>
            <a:r>
              <a:rPr lang="en-US" sz="4400" b="1" kern="0" spc="-500" dirty="0">
                <a:latin typeface="S-Core Dream 6 Bold" pitchFamily="34" charset="0"/>
                <a:cs typeface="S-Core Dream 6 Bold" pitchFamily="34" charset="0"/>
              </a:rPr>
              <a:t>5.  </a:t>
            </a:r>
            <a:r>
              <a:rPr lang="ko-KR" altLang="en-US" sz="4400" b="1" kern="0" spc="-500" dirty="0">
                <a:latin typeface="S-Core Dream 6 Bold" pitchFamily="34" charset="0"/>
                <a:cs typeface="S-Core Dream 6 Bold" pitchFamily="34" charset="0"/>
              </a:rPr>
              <a:t>테스트</a:t>
            </a:r>
            <a:endParaRPr lang="en-US" sz="4400" b="1" kern="0" spc="-500" dirty="0">
              <a:latin typeface="S-Core Dream 6 Bold" pitchFamily="34" charset="0"/>
              <a:cs typeface="S-Core Dream 6 Bold"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4E7"/>
        </a:solidFill>
        <a:effectLst/>
      </p:bgPr>
    </p:bg>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pic>
        <p:nvPicPr>
          <p:cNvPr id="6" name="그림 5">
            <a:extLst>
              <a:ext uri="{FF2B5EF4-FFF2-40B4-BE49-F238E27FC236}">
                <a16:creationId xmlns:a16="http://schemas.microsoft.com/office/drawing/2014/main" id="{B25F7DB7-8990-4FF3-ABEF-228B855FA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714500"/>
            <a:ext cx="3332847" cy="3857771"/>
          </a:xfrm>
          <a:prstGeom prst="rect">
            <a:avLst/>
          </a:prstGeom>
        </p:spPr>
      </p:pic>
      <p:pic>
        <p:nvPicPr>
          <p:cNvPr id="10" name="그림 9">
            <a:extLst>
              <a:ext uri="{FF2B5EF4-FFF2-40B4-BE49-F238E27FC236}">
                <a16:creationId xmlns:a16="http://schemas.microsoft.com/office/drawing/2014/main" id="{4F69A291-6E21-47D8-8DE4-08A793555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968" y="2188103"/>
            <a:ext cx="6008482" cy="3384168"/>
          </a:xfrm>
          <a:prstGeom prst="rect">
            <a:avLst/>
          </a:prstGeom>
        </p:spPr>
      </p:pic>
      <p:pic>
        <p:nvPicPr>
          <p:cNvPr id="13" name="그림 12">
            <a:extLst>
              <a:ext uri="{FF2B5EF4-FFF2-40B4-BE49-F238E27FC236}">
                <a16:creationId xmlns:a16="http://schemas.microsoft.com/office/drawing/2014/main" id="{C12C956F-4698-407F-AF3D-328F46E6A8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49815" y="2188103"/>
            <a:ext cx="5999847" cy="3384168"/>
          </a:xfrm>
          <a:prstGeom prst="rect">
            <a:avLst/>
          </a:prstGeom>
        </p:spPr>
      </p:pic>
      <p:pic>
        <p:nvPicPr>
          <p:cNvPr id="15" name="그림 14">
            <a:extLst>
              <a:ext uri="{FF2B5EF4-FFF2-40B4-BE49-F238E27FC236}">
                <a16:creationId xmlns:a16="http://schemas.microsoft.com/office/drawing/2014/main" id="{4B823C76-A5AC-46F1-8E37-89780C4780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7115" y="5933529"/>
            <a:ext cx="6008482" cy="3388136"/>
          </a:xfrm>
          <a:prstGeom prst="rect">
            <a:avLst/>
          </a:prstGeom>
        </p:spPr>
      </p:pic>
      <p:pic>
        <p:nvPicPr>
          <p:cNvPr id="17" name="그림 16">
            <a:extLst>
              <a:ext uri="{FF2B5EF4-FFF2-40B4-BE49-F238E27FC236}">
                <a16:creationId xmlns:a16="http://schemas.microsoft.com/office/drawing/2014/main" id="{51E78C59-309F-49C5-A6C4-893BB84D87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1320" y="6060090"/>
            <a:ext cx="5820342" cy="3261575"/>
          </a:xfrm>
          <a:prstGeom prst="rect">
            <a:avLst/>
          </a:prstGeom>
        </p:spPr>
      </p:pic>
      <p:sp>
        <p:nvSpPr>
          <p:cNvPr id="14" name="TextBox 13">
            <a:extLst>
              <a:ext uri="{FF2B5EF4-FFF2-40B4-BE49-F238E27FC236}">
                <a16:creationId xmlns:a16="http://schemas.microsoft.com/office/drawing/2014/main" id="{99B27F8A-976A-429A-A259-BF0746B684C9}"/>
              </a:ext>
            </a:extLst>
          </p:cNvPr>
          <p:cNvSpPr txBox="1"/>
          <p:nvPr/>
        </p:nvSpPr>
        <p:spPr>
          <a:xfrm>
            <a:off x="0" y="967683"/>
            <a:ext cx="2876550" cy="646331"/>
          </a:xfrm>
          <a:prstGeom prst="rect">
            <a:avLst/>
          </a:prstGeom>
          <a:noFill/>
        </p:spPr>
        <p:txBody>
          <a:bodyPr wrap="square" rtlCol="0">
            <a:spAutoFit/>
          </a:bodyPr>
          <a:lstStyle/>
          <a:p>
            <a:r>
              <a:rPr lang="ko-KR" altLang="en-US" sz="3600" b="1" dirty="0"/>
              <a:t>스토리보드</a:t>
            </a:r>
          </a:p>
        </p:txBody>
      </p:sp>
    </p:spTree>
    <p:extLst>
      <p:ext uri="{BB962C8B-B14F-4D97-AF65-F5344CB8AC3E}">
        <p14:creationId xmlns:p14="http://schemas.microsoft.com/office/powerpoint/2010/main" val="476477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pic>
        <p:nvPicPr>
          <p:cNvPr id="11" name="그림 10">
            <a:extLst>
              <a:ext uri="{FF2B5EF4-FFF2-40B4-BE49-F238E27FC236}">
                <a16:creationId xmlns:a16="http://schemas.microsoft.com/office/drawing/2014/main" id="{C036B691-6C48-4903-AE9E-8F05784A2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566" y="967682"/>
            <a:ext cx="15258234" cy="8383203"/>
          </a:xfrm>
          <a:prstGeom prst="rect">
            <a:avLst/>
          </a:prstGeom>
        </p:spPr>
      </p:pic>
      <p:sp>
        <p:nvSpPr>
          <p:cNvPr id="3" name="TextBox 2">
            <a:extLst>
              <a:ext uri="{FF2B5EF4-FFF2-40B4-BE49-F238E27FC236}">
                <a16:creationId xmlns:a16="http://schemas.microsoft.com/office/drawing/2014/main" id="{51BE38FA-878E-4C7E-90D3-A2D5EC430260}"/>
              </a:ext>
            </a:extLst>
          </p:cNvPr>
          <p:cNvSpPr txBox="1"/>
          <p:nvPr/>
        </p:nvSpPr>
        <p:spPr>
          <a:xfrm>
            <a:off x="381000" y="1104900"/>
            <a:ext cx="2876550" cy="646331"/>
          </a:xfrm>
          <a:prstGeom prst="rect">
            <a:avLst/>
          </a:prstGeom>
          <a:noFill/>
        </p:spPr>
        <p:txBody>
          <a:bodyPr wrap="square" rtlCol="0">
            <a:spAutoFit/>
          </a:bodyPr>
          <a:lstStyle/>
          <a:p>
            <a:r>
              <a:rPr lang="en-US" altLang="ko-KR" sz="3600" b="1" dirty="0"/>
              <a:t>DB </a:t>
            </a:r>
            <a:r>
              <a:rPr lang="ko-KR" altLang="en-US" sz="3600" b="1" dirty="0"/>
              <a:t>설계</a:t>
            </a:r>
          </a:p>
        </p:txBody>
      </p:sp>
    </p:spTree>
    <p:extLst>
      <p:ext uri="{BB962C8B-B14F-4D97-AF65-F5344CB8AC3E}">
        <p14:creationId xmlns:p14="http://schemas.microsoft.com/office/powerpoint/2010/main" val="5388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sp>
        <p:nvSpPr>
          <p:cNvPr id="3" name="TextBox 2">
            <a:extLst>
              <a:ext uri="{FF2B5EF4-FFF2-40B4-BE49-F238E27FC236}">
                <a16:creationId xmlns:a16="http://schemas.microsoft.com/office/drawing/2014/main" id="{51BE38FA-878E-4C7E-90D3-A2D5EC430260}"/>
              </a:ext>
            </a:extLst>
          </p:cNvPr>
          <p:cNvSpPr txBox="1"/>
          <p:nvPr/>
        </p:nvSpPr>
        <p:spPr>
          <a:xfrm>
            <a:off x="152400" y="1143627"/>
            <a:ext cx="2876550" cy="646331"/>
          </a:xfrm>
          <a:prstGeom prst="rect">
            <a:avLst/>
          </a:prstGeom>
          <a:noFill/>
        </p:spPr>
        <p:txBody>
          <a:bodyPr wrap="square" rtlCol="0">
            <a:spAutoFit/>
          </a:bodyPr>
          <a:lstStyle/>
          <a:p>
            <a:r>
              <a:rPr lang="ko-KR" altLang="en-US" sz="3600" b="1" dirty="0"/>
              <a:t>기술 소개</a:t>
            </a:r>
          </a:p>
        </p:txBody>
      </p:sp>
      <p:pic>
        <p:nvPicPr>
          <p:cNvPr id="5" name="그림 4">
            <a:extLst>
              <a:ext uri="{FF2B5EF4-FFF2-40B4-BE49-F238E27FC236}">
                <a16:creationId xmlns:a16="http://schemas.microsoft.com/office/drawing/2014/main" id="{1D593B38-86DC-4BF4-8356-A1602C577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990" y="1471100"/>
            <a:ext cx="13032019" cy="7344800"/>
          </a:xfrm>
          <a:prstGeom prst="rect">
            <a:avLst/>
          </a:prstGeom>
        </p:spPr>
      </p:pic>
    </p:spTree>
    <p:extLst>
      <p:ext uri="{BB962C8B-B14F-4D97-AF65-F5344CB8AC3E}">
        <p14:creationId xmlns:p14="http://schemas.microsoft.com/office/powerpoint/2010/main" val="319398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4E7"/>
        </a:solidFill>
        <a:effectLst/>
      </p:bgPr>
    </p:bg>
    <p:spTree>
      <p:nvGrpSpPr>
        <p:cNvPr id="1" name=""/>
        <p:cNvGrpSpPr/>
        <p:nvPr/>
      </p:nvGrpSpPr>
      <p:grpSpPr>
        <a:xfrm>
          <a:off x="0" y="0"/>
          <a:ext cx="0" cy="0"/>
          <a:chOff x="0" y="0"/>
          <a:chExt cx="0" cy="0"/>
        </a:xfrm>
      </p:grpSpPr>
      <p:grpSp>
        <p:nvGrpSpPr>
          <p:cNvPr id="1001" name="그룹 1001"/>
          <p:cNvGrpSpPr/>
          <p:nvPr/>
        </p:nvGrpSpPr>
        <p:grpSpPr>
          <a:xfrm>
            <a:off x="7654762" y="696899"/>
            <a:ext cx="2976190" cy="595238"/>
            <a:chOff x="7654762" y="696899"/>
            <a:chExt cx="2976190" cy="595238"/>
          </a:xfrm>
        </p:grpSpPr>
        <p:pic>
          <p:nvPicPr>
            <p:cNvPr id="3" name="Object 2"/>
            <p:cNvPicPr>
              <a:picLocks noChangeAspect="1"/>
            </p:cNvPicPr>
            <p:nvPr/>
          </p:nvPicPr>
          <p:blipFill>
            <a:blip r:embed="rId2" cstate="print"/>
            <a:stretch>
              <a:fillRect/>
            </a:stretch>
          </p:blipFill>
          <p:spPr>
            <a:xfrm>
              <a:off x="7654762" y="696899"/>
              <a:ext cx="2976190" cy="595238"/>
            </a:xfrm>
            <a:prstGeom prst="rect">
              <a:avLst/>
            </a:prstGeom>
          </p:spPr>
        </p:pic>
      </p:grpSp>
      <p:grpSp>
        <p:nvGrpSpPr>
          <p:cNvPr id="1002" name="그룹 1002"/>
          <p:cNvGrpSpPr/>
          <p:nvPr/>
        </p:nvGrpSpPr>
        <p:grpSpPr>
          <a:xfrm>
            <a:off x="14202698" y="316983"/>
            <a:ext cx="9651747" cy="9651747"/>
            <a:chOff x="14202698" y="316984"/>
            <a:chExt cx="9651747" cy="9651747"/>
          </a:xfrm>
        </p:grpSpPr>
        <p:pic>
          <p:nvPicPr>
            <p:cNvPr id="6" name="Object 5"/>
            <p:cNvPicPr>
              <a:picLocks noChangeAspect="1"/>
            </p:cNvPicPr>
            <p:nvPr/>
          </p:nvPicPr>
          <p:blipFill>
            <a:blip r:embed="rId3" cstate="print"/>
            <a:stretch>
              <a:fillRect/>
            </a:stretch>
          </p:blipFill>
          <p:spPr>
            <a:xfrm>
              <a:off x="14202698" y="316984"/>
              <a:ext cx="9651747" cy="9651747"/>
            </a:xfrm>
            <a:prstGeom prst="rect">
              <a:avLst/>
            </a:prstGeom>
          </p:spPr>
        </p:pic>
      </p:grpSp>
      <p:grpSp>
        <p:nvGrpSpPr>
          <p:cNvPr id="1003" name="그룹 1003"/>
          <p:cNvGrpSpPr/>
          <p:nvPr/>
        </p:nvGrpSpPr>
        <p:grpSpPr>
          <a:xfrm>
            <a:off x="1028571" y="3172540"/>
            <a:ext cx="3940634" cy="3940634"/>
            <a:chOff x="1028571" y="3172540"/>
            <a:chExt cx="3940634" cy="3940634"/>
          </a:xfrm>
        </p:grpSpPr>
        <p:pic>
          <p:nvPicPr>
            <p:cNvPr id="9" name="Object 8"/>
            <p:cNvPicPr>
              <a:picLocks noChangeAspect="1"/>
            </p:cNvPicPr>
            <p:nvPr/>
          </p:nvPicPr>
          <p:blipFill>
            <a:blip r:embed="rId4" cstate="print"/>
            <a:stretch>
              <a:fillRect/>
            </a:stretch>
          </p:blipFill>
          <p:spPr>
            <a:xfrm>
              <a:off x="1028571" y="3172540"/>
              <a:ext cx="3940634" cy="3940634"/>
            </a:xfrm>
            <a:prstGeom prst="rect">
              <a:avLst/>
            </a:prstGeom>
          </p:spPr>
        </p:pic>
      </p:grpSp>
      <p:sp>
        <p:nvSpPr>
          <p:cNvPr id="11" name="Object 11"/>
          <p:cNvSpPr txBox="1"/>
          <p:nvPr/>
        </p:nvSpPr>
        <p:spPr>
          <a:xfrm>
            <a:off x="6892895" y="1314204"/>
            <a:ext cx="4547542" cy="707886"/>
          </a:xfrm>
          <a:prstGeom prst="rect">
            <a:avLst/>
          </a:prstGeom>
          <a:noFill/>
        </p:spPr>
        <p:txBody>
          <a:bodyPr wrap="square" rtlCol="0" anchor="ctr">
            <a:spAutoFit/>
          </a:bodyPr>
          <a:lstStyle/>
          <a:p>
            <a:pPr algn="ctr"/>
            <a:r>
              <a:rPr lang="ko-KR" altLang="en-US" sz="4000" b="1" dirty="0">
                <a:solidFill>
                  <a:srgbClr val="302E44"/>
                </a:solidFill>
                <a:latin typeface="S-Core Dream 7 ExtraBold" pitchFamily="34" charset="0"/>
                <a:cs typeface="S-Core Dream 7 ExtraBold" pitchFamily="34" charset="0"/>
              </a:rPr>
              <a:t>목차</a:t>
            </a:r>
            <a:endParaRPr lang="en-US" sz="3200" b="1" dirty="0"/>
          </a:p>
        </p:txBody>
      </p:sp>
      <p:sp>
        <p:nvSpPr>
          <p:cNvPr id="12" name="Object 12"/>
          <p:cNvSpPr txBox="1"/>
          <p:nvPr/>
        </p:nvSpPr>
        <p:spPr>
          <a:xfrm>
            <a:off x="4101055" y="2566648"/>
            <a:ext cx="10140185" cy="646331"/>
          </a:xfrm>
          <a:prstGeom prst="rect">
            <a:avLst/>
          </a:prstGeom>
          <a:noFill/>
        </p:spPr>
        <p:txBody>
          <a:bodyPr wrap="square" rtlCol="0" anchor="ctr">
            <a:spAutoFit/>
          </a:bodyPr>
          <a:lstStyle/>
          <a:p>
            <a:pPr algn="ctr"/>
            <a:r>
              <a:rPr lang="ko-KR" altLang="en-US" sz="3600" kern="0" spc="-500" dirty="0">
                <a:latin typeface="S-Core Dream 6 Bold" pitchFamily="34" charset="0"/>
                <a:cs typeface="S-Core Dream 6 Bold" pitchFamily="34" charset="0"/>
              </a:rPr>
              <a:t>개발배경</a:t>
            </a:r>
            <a:endParaRPr lang="en-US" dirty="0"/>
          </a:p>
        </p:txBody>
      </p:sp>
      <p:sp>
        <p:nvSpPr>
          <p:cNvPr id="14" name="Object 14"/>
          <p:cNvSpPr txBox="1"/>
          <p:nvPr/>
        </p:nvSpPr>
        <p:spPr>
          <a:xfrm>
            <a:off x="4058031" y="6092475"/>
            <a:ext cx="10140185" cy="646331"/>
          </a:xfrm>
          <a:prstGeom prst="rect">
            <a:avLst/>
          </a:prstGeom>
          <a:noFill/>
        </p:spPr>
        <p:txBody>
          <a:bodyPr wrap="square" rtlCol="0" anchor="ctr">
            <a:spAutoFit/>
          </a:bodyPr>
          <a:lstStyle/>
          <a:p>
            <a:pPr algn="ctr"/>
            <a:r>
              <a:rPr lang="ko-KR" altLang="en-US" sz="3600" kern="0" spc="-500" dirty="0">
                <a:latin typeface="S-Core Dream 6 Bold" pitchFamily="34" charset="0"/>
                <a:cs typeface="S-Core Dream 6 Bold" pitchFamily="34" charset="0"/>
              </a:rPr>
              <a:t>  기능소개</a:t>
            </a:r>
            <a:endParaRPr lang="en-US" dirty="0"/>
          </a:p>
        </p:txBody>
      </p:sp>
      <p:sp>
        <p:nvSpPr>
          <p:cNvPr id="15" name="Object 15"/>
          <p:cNvSpPr txBox="1"/>
          <p:nvPr/>
        </p:nvSpPr>
        <p:spPr>
          <a:xfrm>
            <a:off x="4040102" y="4903309"/>
            <a:ext cx="10140185" cy="646331"/>
          </a:xfrm>
          <a:prstGeom prst="rect">
            <a:avLst/>
          </a:prstGeom>
          <a:noFill/>
        </p:spPr>
        <p:txBody>
          <a:bodyPr wrap="square" rtlCol="0" anchor="ctr">
            <a:spAutoFit/>
          </a:bodyPr>
          <a:lstStyle/>
          <a:p>
            <a:pPr algn="ctr"/>
            <a:r>
              <a:rPr lang="ko-KR" altLang="en-US" sz="3600" kern="0" spc="-500" dirty="0">
                <a:latin typeface="S-Core Dream 6 Bold" pitchFamily="34" charset="0"/>
                <a:cs typeface="S-Core Dream 6 Bold" pitchFamily="34" charset="0"/>
              </a:rPr>
              <a:t>기술소개</a:t>
            </a:r>
            <a:endParaRPr lang="en-US" dirty="0"/>
          </a:p>
        </p:txBody>
      </p:sp>
      <p:sp>
        <p:nvSpPr>
          <p:cNvPr id="17" name="Object 15">
            <a:extLst>
              <a:ext uri="{FF2B5EF4-FFF2-40B4-BE49-F238E27FC236}">
                <a16:creationId xmlns:a16="http://schemas.microsoft.com/office/drawing/2014/main" id="{08E2018A-B4BC-4613-B8B6-FFC498686DDE}"/>
              </a:ext>
            </a:extLst>
          </p:cNvPr>
          <p:cNvSpPr txBox="1"/>
          <p:nvPr/>
        </p:nvSpPr>
        <p:spPr>
          <a:xfrm>
            <a:off x="4120783" y="7196970"/>
            <a:ext cx="10140185" cy="646331"/>
          </a:xfrm>
          <a:prstGeom prst="rect">
            <a:avLst/>
          </a:prstGeom>
          <a:noFill/>
        </p:spPr>
        <p:txBody>
          <a:bodyPr wrap="square" rtlCol="0" anchor="ctr">
            <a:spAutoFit/>
          </a:bodyPr>
          <a:lstStyle/>
          <a:p>
            <a:pPr algn="ctr"/>
            <a:r>
              <a:rPr lang="ko-KR" altLang="en-US" sz="3600" kern="0" spc="-500" dirty="0">
                <a:latin typeface="S-Core Dream 6 Bold" pitchFamily="34" charset="0"/>
                <a:cs typeface="S-Core Dream 6 Bold" pitchFamily="34" charset="0"/>
              </a:rPr>
              <a:t>발전방향</a:t>
            </a:r>
            <a:endParaRPr lang="en-US" dirty="0"/>
          </a:p>
        </p:txBody>
      </p:sp>
      <p:sp>
        <p:nvSpPr>
          <p:cNvPr id="16" name="Object 12">
            <a:extLst>
              <a:ext uri="{FF2B5EF4-FFF2-40B4-BE49-F238E27FC236}">
                <a16:creationId xmlns:a16="http://schemas.microsoft.com/office/drawing/2014/main" id="{49F2E827-F3D2-47DE-AC0C-834598DD5A12}"/>
              </a:ext>
            </a:extLst>
          </p:cNvPr>
          <p:cNvSpPr txBox="1"/>
          <p:nvPr/>
        </p:nvSpPr>
        <p:spPr>
          <a:xfrm>
            <a:off x="4089407" y="3779754"/>
            <a:ext cx="10140185" cy="646331"/>
          </a:xfrm>
          <a:prstGeom prst="rect">
            <a:avLst/>
          </a:prstGeom>
          <a:noFill/>
        </p:spPr>
        <p:txBody>
          <a:bodyPr wrap="square" rtlCol="0" anchor="ctr">
            <a:spAutoFit/>
          </a:bodyPr>
          <a:lstStyle/>
          <a:p>
            <a:pPr algn="ctr"/>
            <a:r>
              <a:rPr lang="ko-KR" altLang="en-US" sz="3600" kern="0" spc="-500" dirty="0">
                <a:latin typeface="S-Core Dream 6 Bold" pitchFamily="34" charset="0"/>
                <a:cs typeface="S-Core Dream 6 Bold" pitchFamily="34" charset="0"/>
              </a:rPr>
              <a:t>개발과정</a:t>
            </a:r>
            <a:endParaRPr lang="en-US" dirty="0"/>
          </a:p>
        </p:txBody>
      </p:sp>
      <p:sp>
        <p:nvSpPr>
          <p:cNvPr id="18" name="Object 15">
            <a:extLst>
              <a:ext uri="{FF2B5EF4-FFF2-40B4-BE49-F238E27FC236}">
                <a16:creationId xmlns:a16="http://schemas.microsoft.com/office/drawing/2014/main" id="{C78A06E2-145E-4B53-9557-DC1046DF6DDB}"/>
              </a:ext>
            </a:extLst>
          </p:cNvPr>
          <p:cNvSpPr txBox="1"/>
          <p:nvPr/>
        </p:nvSpPr>
        <p:spPr>
          <a:xfrm>
            <a:off x="4120783" y="8301465"/>
            <a:ext cx="10140185" cy="646331"/>
          </a:xfrm>
          <a:prstGeom prst="rect">
            <a:avLst/>
          </a:prstGeom>
          <a:noFill/>
        </p:spPr>
        <p:txBody>
          <a:bodyPr wrap="square" rtlCol="0" anchor="ctr">
            <a:spAutoFit/>
          </a:bodyPr>
          <a:lstStyle/>
          <a:p>
            <a:pPr algn="ctr"/>
            <a:r>
              <a:rPr lang="ko-KR" altLang="en-US" sz="3600" kern="0" spc="-500" dirty="0">
                <a:latin typeface="S-Core Dream 6 Bold" pitchFamily="34" charset="0"/>
                <a:cs typeface="S-Core Dream 6 Bold" pitchFamily="34" charset="0"/>
              </a:rPr>
              <a:t>시연 </a:t>
            </a:r>
            <a:r>
              <a:rPr lang="en-US" altLang="ko-KR" sz="3600" kern="0" spc="-500" dirty="0">
                <a:latin typeface="S-Core Dream 6 Bold" pitchFamily="34" charset="0"/>
                <a:cs typeface="S-Core Dream 6 Bold" pitchFamily="34" charset="0"/>
              </a:rPr>
              <a:t> </a:t>
            </a:r>
            <a:r>
              <a:rPr lang="ko-KR" altLang="en-US" sz="3600" kern="0" spc="-500" dirty="0">
                <a:latin typeface="S-Core Dream 6 Bold" pitchFamily="34" charset="0"/>
                <a:cs typeface="S-Core Dream 6 Bold" pitchFamily="34" charset="0"/>
              </a:rPr>
              <a:t>및  </a:t>
            </a:r>
            <a:r>
              <a:rPr lang="en-US" altLang="ko-KR" sz="3600" kern="0" spc="-500" dirty="0">
                <a:latin typeface="S-Core Dream 6 Bold" pitchFamily="34" charset="0"/>
                <a:cs typeface="S-Core Dream 6 Bold" pitchFamily="34" charset="0"/>
              </a:rPr>
              <a:t>Q&amp;A</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ockJs"/>
          <p:cNvSpPr txBox="1"/>
          <p:nvPr/>
        </p:nvSpPr>
        <p:spPr>
          <a:xfrm>
            <a:off x="3235993" y="5349663"/>
            <a:ext cx="1372211"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r>
              <a:rPr sz="2700" b="1" dirty="0" err="1">
                <a:solidFill>
                  <a:schemeClr val="tx1">
                    <a:lumMod val="50000"/>
                  </a:schemeClr>
                </a:solidFill>
              </a:rPr>
              <a:t>SockJs</a:t>
            </a:r>
            <a:endParaRPr sz="2700" b="1" dirty="0">
              <a:solidFill>
                <a:schemeClr val="tx1">
                  <a:lumMod val="50000"/>
                </a:schemeClr>
              </a:solidFill>
            </a:endParaRPr>
          </a:p>
        </p:txBody>
      </p:sp>
      <p:pic>
        <p:nvPicPr>
          <p:cNvPr id="175" name="이미지" descr="이미지"/>
          <p:cNvPicPr>
            <a:picLocks noChangeAspect="1"/>
          </p:cNvPicPr>
          <p:nvPr/>
        </p:nvPicPr>
        <p:blipFill>
          <a:blip r:embed="rId2"/>
          <a:stretch>
            <a:fillRect/>
          </a:stretch>
        </p:blipFill>
        <p:spPr>
          <a:xfrm>
            <a:off x="2969599" y="3394629"/>
            <a:ext cx="1905001" cy="1905001"/>
          </a:xfrm>
          <a:prstGeom prst="rect">
            <a:avLst/>
          </a:prstGeom>
          <a:ln w="12700">
            <a:miter lim="400000"/>
          </a:ln>
        </p:spPr>
      </p:pic>
      <p:pic>
        <p:nvPicPr>
          <p:cNvPr id="176" name="이미지" descr="이미지"/>
          <p:cNvPicPr>
            <a:picLocks noChangeAspect="1"/>
          </p:cNvPicPr>
          <p:nvPr/>
        </p:nvPicPr>
        <p:blipFill>
          <a:blip r:embed="rId3"/>
          <a:stretch>
            <a:fillRect/>
          </a:stretch>
        </p:blipFill>
        <p:spPr>
          <a:xfrm>
            <a:off x="7088649" y="3880702"/>
            <a:ext cx="4133851" cy="1143001"/>
          </a:xfrm>
          <a:prstGeom prst="rect">
            <a:avLst/>
          </a:prstGeom>
          <a:ln w="12700">
            <a:miter lim="400000"/>
          </a:ln>
        </p:spPr>
      </p:pic>
      <p:sp>
        <p:nvSpPr>
          <p:cNvPr id="178" name="더하기 표시"/>
          <p:cNvSpPr/>
          <p:nvPr/>
        </p:nvSpPr>
        <p:spPr>
          <a:xfrm>
            <a:off x="5380576" y="4038047"/>
            <a:ext cx="749057" cy="785333"/>
          </a:xfrm>
          <a:custGeom>
            <a:avLst/>
            <a:gdLst/>
            <a:ahLst/>
            <a:cxnLst>
              <a:cxn ang="0">
                <a:pos x="wd2" y="hd2"/>
              </a:cxn>
              <a:cxn ang="5400000">
                <a:pos x="wd2" y="hd2"/>
              </a:cxn>
              <a:cxn ang="10800000">
                <a:pos x="wd2" y="hd2"/>
              </a:cxn>
              <a:cxn ang="16200000">
                <a:pos x="wd2" y="hd2"/>
              </a:cxn>
            </a:cxnLst>
            <a:rect l="0" t="0" r="r" b="b"/>
            <a:pathLst>
              <a:path w="21599" h="21600" extrusionOk="0">
                <a:moveTo>
                  <a:pt x="8909" y="0"/>
                </a:moveTo>
                <a:cubicBezTo>
                  <a:pt x="8827" y="0"/>
                  <a:pt x="8758" y="68"/>
                  <a:pt x="8758" y="151"/>
                </a:cubicBezTo>
                <a:lnTo>
                  <a:pt x="8758" y="8694"/>
                </a:lnTo>
                <a:cubicBezTo>
                  <a:pt x="8758" y="8730"/>
                  <a:pt x="8730" y="8759"/>
                  <a:pt x="8693" y="8759"/>
                </a:cubicBezTo>
                <a:lnTo>
                  <a:pt x="151" y="8759"/>
                </a:lnTo>
                <a:cubicBezTo>
                  <a:pt x="68" y="8759"/>
                  <a:pt x="0" y="8826"/>
                  <a:pt x="0" y="8910"/>
                </a:cubicBezTo>
                <a:lnTo>
                  <a:pt x="0" y="12690"/>
                </a:lnTo>
                <a:cubicBezTo>
                  <a:pt x="0" y="12773"/>
                  <a:pt x="68" y="12841"/>
                  <a:pt x="151" y="12841"/>
                </a:cubicBezTo>
                <a:lnTo>
                  <a:pt x="8693" y="12841"/>
                </a:lnTo>
                <a:cubicBezTo>
                  <a:pt x="8730" y="12841"/>
                  <a:pt x="8758" y="12870"/>
                  <a:pt x="8758" y="12906"/>
                </a:cubicBezTo>
                <a:lnTo>
                  <a:pt x="8758" y="21449"/>
                </a:lnTo>
                <a:cubicBezTo>
                  <a:pt x="8758" y="21532"/>
                  <a:pt x="8826" y="21600"/>
                  <a:pt x="8909" y="21600"/>
                </a:cubicBezTo>
                <a:lnTo>
                  <a:pt x="12690" y="21600"/>
                </a:lnTo>
                <a:cubicBezTo>
                  <a:pt x="12773" y="21600"/>
                  <a:pt x="12841" y="21532"/>
                  <a:pt x="12841" y="21449"/>
                </a:cubicBezTo>
                <a:lnTo>
                  <a:pt x="12841" y="12906"/>
                </a:lnTo>
                <a:cubicBezTo>
                  <a:pt x="12841" y="12870"/>
                  <a:pt x="12870" y="12841"/>
                  <a:pt x="12906" y="12841"/>
                </a:cubicBezTo>
                <a:lnTo>
                  <a:pt x="21449" y="12841"/>
                </a:lnTo>
                <a:cubicBezTo>
                  <a:pt x="21531" y="12841"/>
                  <a:pt x="21600" y="12773"/>
                  <a:pt x="21599" y="12690"/>
                </a:cubicBezTo>
                <a:lnTo>
                  <a:pt x="21599" y="8910"/>
                </a:lnTo>
                <a:cubicBezTo>
                  <a:pt x="21599" y="8827"/>
                  <a:pt x="21532" y="8759"/>
                  <a:pt x="21449" y="8759"/>
                </a:cubicBezTo>
                <a:lnTo>
                  <a:pt x="12906" y="8759"/>
                </a:lnTo>
                <a:cubicBezTo>
                  <a:pt x="12870" y="8759"/>
                  <a:pt x="12841" y="8730"/>
                  <a:pt x="12841" y="8694"/>
                </a:cubicBezTo>
                <a:lnTo>
                  <a:pt x="12841" y="151"/>
                </a:lnTo>
                <a:cubicBezTo>
                  <a:pt x="12841" y="68"/>
                  <a:pt x="12773" y="0"/>
                  <a:pt x="12690" y="0"/>
                </a:cubicBezTo>
                <a:lnTo>
                  <a:pt x="8909" y="0"/>
                </a:lnTo>
                <a:close/>
              </a:path>
            </a:pathLst>
          </a:custGeom>
          <a:solidFill>
            <a:schemeClr val="bg2">
              <a:lumMod val="50000"/>
            </a:schemeClr>
          </a:solidFill>
          <a:ln w="12700">
            <a:miter lim="400000"/>
          </a:ln>
        </p:spPr>
        <p:txBody>
          <a:bodyPr lIns="38100" tIns="38100" rIns="38100" bIns="38100" anchor="ctr"/>
          <a:lstStyle/>
          <a:p>
            <a:pPr defTabSz="619125">
              <a:defRPr sz="3200">
                <a:solidFill>
                  <a:srgbClr val="FFFFFF"/>
                </a:solidFill>
                <a:latin typeface="Helvetica Neue Medium"/>
                <a:ea typeface="Helvetica Neue Medium"/>
                <a:cs typeface="Helvetica Neue Medium"/>
                <a:sym typeface="Helvetica Neue Medium"/>
              </a:defRPr>
            </a:pPr>
            <a:endParaRPr sz="2400">
              <a:solidFill>
                <a:schemeClr val="bg2">
                  <a:lumMod val="50000"/>
                </a:schemeClr>
              </a:solidFill>
            </a:endParaRPr>
          </a:p>
        </p:txBody>
      </p:sp>
      <p:pic>
        <p:nvPicPr>
          <p:cNvPr id="179" name="이미지" descr="이미지"/>
          <p:cNvPicPr>
            <a:picLocks noChangeAspect="1"/>
          </p:cNvPicPr>
          <p:nvPr/>
        </p:nvPicPr>
        <p:blipFill>
          <a:blip r:embed="rId4">
            <a:extLst>
              <a:ext uri="{BEBA8EAE-BF5A-486C-A8C5-ECC9F3942E4B}">
                <a14:imgProps xmlns:a14="http://schemas.microsoft.com/office/drawing/2010/main">
                  <a14:imgLayer r:embed="rId5">
                    <a14:imgEffect>
                      <a14:sharpenSoften amount="20000"/>
                    </a14:imgEffect>
                    <a14:imgEffect>
                      <a14:brightnessContrast contrast="-47000"/>
                    </a14:imgEffect>
                  </a14:imgLayer>
                </a14:imgProps>
              </a:ext>
            </a:extLst>
          </a:blip>
          <a:stretch>
            <a:fillRect/>
          </a:stretch>
        </p:blipFill>
        <p:spPr>
          <a:xfrm>
            <a:off x="4692604" y="1885391"/>
            <a:ext cx="8902793" cy="7420987"/>
          </a:xfrm>
          <a:prstGeom prst="rect">
            <a:avLst/>
          </a:prstGeom>
          <a:ln w="12700">
            <a:miter lim="400000"/>
          </a:ln>
        </p:spPr>
      </p:pic>
      <p:pic>
        <p:nvPicPr>
          <p:cNvPr id="180" name="이미지" descr="이미지"/>
          <p:cNvPicPr>
            <a:picLocks noChangeAspect="1"/>
          </p:cNvPicPr>
          <p:nvPr/>
        </p:nvPicPr>
        <p:blipFill>
          <a:blip r:embed="rId6"/>
          <a:stretch>
            <a:fillRect/>
          </a:stretch>
        </p:blipFill>
        <p:spPr>
          <a:xfrm>
            <a:off x="13413075" y="3585129"/>
            <a:ext cx="2933701" cy="2476501"/>
          </a:xfrm>
          <a:prstGeom prst="rect">
            <a:avLst/>
          </a:prstGeom>
          <a:ln w="12700">
            <a:miter lim="400000"/>
          </a:ln>
        </p:spPr>
      </p:pic>
      <p:sp>
        <p:nvSpPr>
          <p:cNvPr id="181" name="더하기 표시"/>
          <p:cNvSpPr/>
          <p:nvPr/>
        </p:nvSpPr>
        <p:spPr>
          <a:xfrm>
            <a:off x="12181517" y="4081025"/>
            <a:ext cx="719012" cy="742355"/>
          </a:xfrm>
          <a:custGeom>
            <a:avLst/>
            <a:gdLst/>
            <a:ahLst/>
            <a:cxnLst>
              <a:cxn ang="0">
                <a:pos x="wd2" y="hd2"/>
              </a:cxn>
              <a:cxn ang="5400000">
                <a:pos x="wd2" y="hd2"/>
              </a:cxn>
              <a:cxn ang="10800000">
                <a:pos x="wd2" y="hd2"/>
              </a:cxn>
              <a:cxn ang="16200000">
                <a:pos x="wd2" y="hd2"/>
              </a:cxn>
            </a:cxnLst>
            <a:rect l="0" t="0" r="r" b="b"/>
            <a:pathLst>
              <a:path w="21599" h="21600" extrusionOk="0">
                <a:moveTo>
                  <a:pt x="8909" y="0"/>
                </a:moveTo>
                <a:cubicBezTo>
                  <a:pt x="8827" y="0"/>
                  <a:pt x="8758" y="68"/>
                  <a:pt x="8758" y="151"/>
                </a:cubicBezTo>
                <a:lnTo>
                  <a:pt x="8758" y="8694"/>
                </a:lnTo>
                <a:cubicBezTo>
                  <a:pt x="8758" y="8730"/>
                  <a:pt x="8730" y="8759"/>
                  <a:pt x="8693" y="8759"/>
                </a:cubicBezTo>
                <a:lnTo>
                  <a:pt x="151" y="8759"/>
                </a:lnTo>
                <a:cubicBezTo>
                  <a:pt x="68" y="8759"/>
                  <a:pt x="0" y="8826"/>
                  <a:pt x="0" y="8910"/>
                </a:cubicBezTo>
                <a:lnTo>
                  <a:pt x="0" y="12690"/>
                </a:lnTo>
                <a:cubicBezTo>
                  <a:pt x="0" y="12773"/>
                  <a:pt x="68" y="12841"/>
                  <a:pt x="151" y="12841"/>
                </a:cubicBezTo>
                <a:lnTo>
                  <a:pt x="8693" y="12841"/>
                </a:lnTo>
                <a:cubicBezTo>
                  <a:pt x="8730" y="12841"/>
                  <a:pt x="8758" y="12870"/>
                  <a:pt x="8758" y="12906"/>
                </a:cubicBezTo>
                <a:lnTo>
                  <a:pt x="8758" y="21449"/>
                </a:lnTo>
                <a:cubicBezTo>
                  <a:pt x="8758" y="21532"/>
                  <a:pt x="8826" y="21600"/>
                  <a:pt x="8909" y="21600"/>
                </a:cubicBezTo>
                <a:lnTo>
                  <a:pt x="12690" y="21600"/>
                </a:lnTo>
                <a:cubicBezTo>
                  <a:pt x="12773" y="21600"/>
                  <a:pt x="12841" y="21532"/>
                  <a:pt x="12841" y="21449"/>
                </a:cubicBezTo>
                <a:lnTo>
                  <a:pt x="12841" y="12906"/>
                </a:lnTo>
                <a:cubicBezTo>
                  <a:pt x="12841" y="12870"/>
                  <a:pt x="12870" y="12841"/>
                  <a:pt x="12906" y="12841"/>
                </a:cubicBezTo>
                <a:lnTo>
                  <a:pt x="21449" y="12841"/>
                </a:lnTo>
                <a:cubicBezTo>
                  <a:pt x="21531" y="12841"/>
                  <a:pt x="21600" y="12773"/>
                  <a:pt x="21599" y="12690"/>
                </a:cubicBezTo>
                <a:lnTo>
                  <a:pt x="21599" y="8910"/>
                </a:lnTo>
                <a:cubicBezTo>
                  <a:pt x="21599" y="8827"/>
                  <a:pt x="21532" y="8759"/>
                  <a:pt x="21449" y="8759"/>
                </a:cubicBezTo>
                <a:lnTo>
                  <a:pt x="12906" y="8759"/>
                </a:lnTo>
                <a:cubicBezTo>
                  <a:pt x="12870" y="8759"/>
                  <a:pt x="12841" y="8730"/>
                  <a:pt x="12841" y="8694"/>
                </a:cubicBezTo>
                <a:lnTo>
                  <a:pt x="12841" y="151"/>
                </a:lnTo>
                <a:cubicBezTo>
                  <a:pt x="12841" y="68"/>
                  <a:pt x="12773" y="0"/>
                  <a:pt x="12690" y="0"/>
                </a:cubicBezTo>
                <a:lnTo>
                  <a:pt x="8909" y="0"/>
                </a:lnTo>
                <a:close/>
              </a:path>
            </a:pathLst>
          </a:custGeom>
          <a:solidFill>
            <a:schemeClr val="bg2">
              <a:lumMod val="50000"/>
            </a:schemeClr>
          </a:solidFill>
          <a:ln w="12700">
            <a:miter lim="400000"/>
          </a:ln>
        </p:spPr>
        <p:txBody>
          <a:bodyPr lIns="38100" tIns="38100" rIns="38100" bIns="38100" anchor="ctr"/>
          <a:lstStyle/>
          <a:p>
            <a:pPr defTabSz="619125">
              <a:defRPr sz="3200">
                <a:solidFill>
                  <a:srgbClr val="FFFFFF"/>
                </a:solidFill>
                <a:latin typeface="Helvetica Neue Medium"/>
                <a:ea typeface="Helvetica Neue Medium"/>
                <a:cs typeface="Helvetica Neue Medium"/>
                <a:sym typeface="Helvetica Neue Medium"/>
              </a:defRPr>
            </a:pPr>
            <a:endParaRPr sz="2400">
              <a:solidFill>
                <a:schemeClr val="bg2">
                  <a:lumMod val="50000"/>
                </a:schemeClr>
              </a:solidFill>
            </a:endParaRPr>
          </a:p>
        </p:txBody>
      </p:sp>
      <p:sp>
        <p:nvSpPr>
          <p:cNvPr id="182" name="핵심기술 - 채팅"/>
          <p:cNvSpPr txBox="1"/>
          <p:nvPr/>
        </p:nvSpPr>
        <p:spPr>
          <a:xfrm>
            <a:off x="647997" y="1097999"/>
            <a:ext cx="3196388" cy="630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r>
              <a:rPr sz="3600" b="1" dirty="0" err="1"/>
              <a:t>핵심기술</a:t>
            </a:r>
            <a:r>
              <a:rPr sz="3600" dirty="0"/>
              <a:t> - </a:t>
            </a:r>
            <a:r>
              <a:rPr sz="3600" b="1" dirty="0" err="1">
                <a:solidFill>
                  <a:schemeClr val="bg2">
                    <a:lumMod val="25000"/>
                  </a:schemeClr>
                </a:solidFill>
              </a:rPr>
              <a:t>채팅</a:t>
            </a:r>
            <a:endParaRPr sz="3600" b="1" dirty="0">
              <a:solidFill>
                <a:schemeClr val="bg2">
                  <a:lumMod val="25000"/>
                </a:schemeClr>
              </a:solidFill>
            </a:endParaRPr>
          </a:p>
        </p:txBody>
      </p:sp>
      <p:grpSp>
        <p:nvGrpSpPr>
          <p:cNvPr id="10" name="그룹 1002">
            <a:extLst>
              <a:ext uri="{FF2B5EF4-FFF2-40B4-BE49-F238E27FC236}">
                <a16:creationId xmlns:a16="http://schemas.microsoft.com/office/drawing/2014/main" id="{DB23FC96-9563-4D03-86E7-818FCF9DA323}"/>
              </a:ext>
            </a:extLst>
          </p:cNvPr>
          <p:cNvGrpSpPr/>
          <p:nvPr/>
        </p:nvGrpSpPr>
        <p:grpSpPr>
          <a:xfrm>
            <a:off x="-190476" y="9390476"/>
            <a:ext cx="19561905" cy="914286"/>
            <a:chOff x="-190476" y="9390476"/>
            <a:chExt cx="19561905" cy="914286"/>
          </a:xfrm>
        </p:grpSpPr>
        <p:pic>
          <p:nvPicPr>
            <p:cNvPr id="11" name="Object 8">
              <a:extLst>
                <a:ext uri="{FF2B5EF4-FFF2-40B4-BE49-F238E27FC236}">
                  <a16:creationId xmlns:a16="http://schemas.microsoft.com/office/drawing/2014/main" id="{CB4CCA35-7D4D-424E-B574-EBC2EF8B16CF}"/>
                </a:ext>
              </a:extLst>
            </p:cNvPr>
            <p:cNvPicPr>
              <a:picLocks noChangeAspect="1"/>
            </p:cNvPicPr>
            <p:nvPr/>
          </p:nvPicPr>
          <p:blipFill>
            <a:blip r:embed="rId7" cstate="print"/>
            <a:stretch>
              <a:fillRect/>
            </a:stretch>
          </p:blipFill>
          <p:spPr>
            <a:xfrm>
              <a:off x="-190476" y="9390476"/>
              <a:ext cx="19561905" cy="914286"/>
            </a:xfrm>
            <a:prstGeom prst="rect">
              <a:avLst/>
            </a:prstGeom>
          </p:spPr>
        </p:pic>
      </p:grpSp>
      <p:grpSp>
        <p:nvGrpSpPr>
          <p:cNvPr id="12" name="그룹 1003">
            <a:extLst>
              <a:ext uri="{FF2B5EF4-FFF2-40B4-BE49-F238E27FC236}">
                <a16:creationId xmlns:a16="http://schemas.microsoft.com/office/drawing/2014/main" id="{8B7485CB-914E-4380-81C7-113D2592056F}"/>
              </a:ext>
            </a:extLst>
          </p:cNvPr>
          <p:cNvGrpSpPr/>
          <p:nvPr/>
        </p:nvGrpSpPr>
        <p:grpSpPr>
          <a:xfrm>
            <a:off x="-457143" y="0"/>
            <a:ext cx="19561905" cy="914286"/>
            <a:chOff x="-457143" y="0"/>
            <a:chExt cx="19561905" cy="914286"/>
          </a:xfrm>
        </p:grpSpPr>
        <p:pic>
          <p:nvPicPr>
            <p:cNvPr id="13" name="Object 11">
              <a:extLst>
                <a:ext uri="{FF2B5EF4-FFF2-40B4-BE49-F238E27FC236}">
                  <a16:creationId xmlns:a16="http://schemas.microsoft.com/office/drawing/2014/main" id="{8C1A7C30-103F-402A-9445-113E898D7B60}"/>
                </a:ext>
              </a:extLst>
            </p:cNvPr>
            <p:cNvPicPr>
              <a:picLocks noChangeAspect="1"/>
            </p:cNvPicPr>
            <p:nvPr/>
          </p:nvPicPr>
          <p:blipFill>
            <a:blip r:embed="rId8" cstate="print"/>
            <a:stretch>
              <a:fillRect/>
            </a:stretch>
          </p:blipFill>
          <p:spPr>
            <a:xfrm>
              <a:off x="-457143" y="0"/>
              <a:ext cx="19561905" cy="914286"/>
            </a:xfrm>
            <a:prstGeom prst="rect">
              <a:avLst/>
            </a:prstGeom>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grpId="1" nodeType="clickEffect">
                                  <p:stCondLst>
                                    <p:cond delay="0"/>
                                  </p:stCondLst>
                                  <p:childTnLst>
                                    <p:set>
                                      <p:cBhvr>
                                        <p:cTn id="22" dur="indefinite"/>
                                        <p:tgtEl>
                                          <p:spTgt spid="174"/>
                                        </p:tgtEl>
                                        <p:attrNameLst>
                                          <p:attrName>style.opacity</p:attrName>
                                        </p:attrNameLst>
                                      </p:cBhvr>
                                      <p:to>
                                        <p:strVal val="0.5"/>
                                      </p:to>
                                    </p:set>
                                    <p:animEffect filter="image" prLst="opacity: 0.5">
                                      <p:cBhvr rctx="IE">
                                        <p:cTn id="23" dur="indefinite"/>
                                        <p:tgtEl>
                                          <p:spTgt spid="174"/>
                                        </p:tgtEl>
                                      </p:cBhvr>
                                    </p:animEffect>
                                  </p:childTnLst>
                                </p:cTn>
                              </p:par>
                              <p:par>
                                <p:cTn id="24" presetID="9" presetClass="emph" presetSubtype="0" nodeType="withEffect">
                                  <p:stCondLst>
                                    <p:cond delay="0"/>
                                  </p:stCondLst>
                                  <p:childTnLst>
                                    <p:set>
                                      <p:cBhvr>
                                        <p:cTn id="25" dur="indefinite"/>
                                        <p:tgtEl>
                                          <p:spTgt spid="175"/>
                                        </p:tgtEl>
                                        <p:attrNameLst>
                                          <p:attrName>style.opacity</p:attrName>
                                        </p:attrNameLst>
                                      </p:cBhvr>
                                      <p:to>
                                        <p:strVal val="0.5"/>
                                      </p:to>
                                    </p:set>
                                    <p:animEffect filter="image" prLst="opacity: 0.5">
                                      <p:cBhvr rctx="IE">
                                        <p:cTn id="26" dur="indefinite"/>
                                        <p:tgtEl>
                                          <p:spTgt spid="175"/>
                                        </p:tgtEl>
                                      </p:cBhvr>
                                    </p:animEffect>
                                  </p:childTnLst>
                                </p:cTn>
                              </p:par>
                              <p:par>
                                <p:cTn id="27" presetID="9" presetClass="emph" presetSubtype="0" nodeType="withEffect">
                                  <p:stCondLst>
                                    <p:cond delay="0"/>
                                  </p:stCondLst>
                                  <p:childTnLst>
                                    <p:set>
                                      <p:cBhvr>
                                        <p:cTn id="28" dur="indefinite"/>
                                        <p:tgtEl>
                                          <p:spTgt spid="176"/>
                                        </p:tgtEl>
                                        <p:attrNameLst>
                                          <p:attrName>style.opacity</p:attrName>
                                        </p:attrNameLst>
                                      </p:cBhvr>
                                      <p:to>
                                        <p:strVal val="0.25"/>
                                      </p:to>
                                    </p:set>
                                    <p:animEffect filter="image" prLst="opacity: 0.25">
                                      <p:cBhvr rctx="IE">
                                        <p:cTn id="29" dur="indefinite"/>
                                        <p:tgtEl>
                                          <p:spTgt spid="176"/>
                                        </p:tgtEl>
                                      </p:cBhvr>
                                    </p:animEffect>
                                  </p:childTnLst>
                                </p:cTn>
                              </p:par>
                              <p:par>
                                <p:cTn id="30" presetID="9" presetClass="emph" presetSubtype="0" grpId="1" nodeType="withEffect">
                                  <p:stCondLst>
                                    <p:cond delay="0"/>
                                  </p:stCondLst>
                                  <p:childTnLst>
                                    <p:set>
                                      <p:cBhvr>
                                        <p:cTn id="31" dur="indefinite"/>
                                        <p:tgtEl>
                                          <p:spTgt spid="178"/>
                                        </p:tgtEl>
                                        <p:attrNameLst>
                                          <p:attrName>style.opacity</p:attrName>
                                        </p:attrNameLst>
                                      </p:cBhvr>
                                      <p:to>
                                        <p:strVal val="0.25"/>
                                      </p:to>
                                    </p:set>
                                    <p:animEffect filter="image" prLst="opacity: 0.25">
                                      <p:cBhvr rctx="IE">
                                        <p:cTn id="32" dur="indefinite"/>
                                        <p:tgtEl>
                                          <p:spTgt spid="178"/>
                                        </p:tgtEl>
                                      </p:cBhvr>
                                    </p:animEffect>
                                  </p:childTnLst>
                                </p:cTn>
                              </p:par>
                              <p:par>
                                <p:cTn id="33" presetID="9" presetClass="emph" presetSubtype="0" nodeType="withEffect">
                                  <p:stCondLst>
                                    <p:cond delay="0"/>
                                  </p:stCondLst>
                                  <p:childTnLst>
                                    <p:set>
                                      <p:cBhvr>
                                        <p:cTn id="34" dur="indefinite"/>
                                        <p:tgtEl>
                                          <p:spTgt spid="180"/>
                                        </p:tgtEl>
                                        <p:attrNameLst>
                                          <p:attrName>style.opacity</p:attrName>
                                        </p:attrNameLst>
                                      </p:cBhvr>
                                      <p:to>
                                        <p:strVal val="0.5"/>
                                      </p:to>
                                    </p:set>
                                    <p:animEffect filter="image" prLst="opacity: 0.5">
                                      <p:cBhvr rctx="IE">
                                        <p:cTn id="35" dur="indefinite"/>
                                        <p:tgtEl>
                                          <p:spTgt spid="180"/>
                                        </p:tgtEl>
                                      </p:cBhvr>
                                    </p:animEffect>
                                  </p:childTnLst>
                                </p:cTn>
                              </p:par>
                              <p:par>
                                <p:cTn id="36" presetID="9" presetClass="emph" presetSubtype="0" grpId="1" nodeType="withEffect">
                                  <p:stCondLst>
                                    <p:cond delay="0"/>
                                  </p:stCondLst>
                                  <p:childTnLst>
                                    <p:set>
                                      <p:cBhvr>
                                        <p:cTn id="37" dur="indefinite"/>
                                        <p:tgtEl>
                                          <p:spTgt spid="181"/>
                                        </p:tgtEl>
                                        <p:attrNameLst>
                                          <p:attrName>style.opacity</p:attrName>
                                        </p:attrNameLst>
                                      </p:cBhvr>
                                      <p:to>
                                        <p:strVal val="0.5"/>
                                      </p:to>
                                    </p:set>
                                    <p:animEffect filter="image" prLst="opacity: 0.5">
                                      <p:cBhvr rctx="IE">
                                        <p:cTn id="38" dur="indefinite"/>
                                        <p:tgtEl>
                                          <p:spTgt spid="181"/>
                                        </p:tgtEl>
                                      </p:cBhvr>
                                    </p:animEffect>
                                  </p:childTnLst>
                                </p:cTn>
                              </p:par>
                              <p:par>
                                <p:cTn id="39" presetID="1" presetClass="entr" presetSubtype="0" fill="hold" nodeType="withEffect">
                                  <p:stCondLst>
                                    <p:cond delay="0"/>
                                  </p:stCondLst>
                                  <p:childTnLst>
                                    <p:set>
                                      <p:cBhvr>
                                        <p:cTn id="40"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4" grpId="1" animBg="1"/>
      <p:bldP spid="178" grpId="0" animBg="1"/>
      <p:bldP spid="178" grpId="1" animBg="1"/>
      <p:bldP spid="181" grpId="0" animBg="1"/>
      <p:bldP spid="18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이미지" descr="이미지"/>
          <p:cNvPicPr>
            <a:picLocks noChangeAspect="1"/>
          </p:cNvPicPr>
          <p:nvPr/>
        </p:nvPicPr>
        <p:blipFill>
          <a:blip r:embed="rId2"/>
          <a:stretch>
            <a:fillRect/>
          </a:stretch>
        </p:blipFill>
        <p:spPr>
          <a:xfrm>
            <a:off x="5638800" y="2890582"/>
            <a:ext cx="6228470" cy="5257800"/>
          </a:xfrm>
          <a:prstGeom prst="rect">
            <a:avLst/>
          </a:prstGeom>
          <a:ln w="12700">
            <a:miter lim="400000"/>
          </a:ln>
        </p:spPr>
      </p:pic>
      <p:sp>
        <p:nvSpPr>
          <p:cNvPr id="182" name="핵심기술 - 채팅"/>
          <p:cNvSpPr txBox="1"/>
          <p:nvPr/>
        </p:nvSpPr>
        <p:spPr>
          <a:xfrm>
            <a:off x="647997" y="1097999"/>
            <a:ext cx="3196388" cy="630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r>
              <a:rPr sz="3600" b="1" dirty="0" err="1"/>
              <a:t>핵심기술</a:t>
            </a:r>
            <a:r>
              <a:rPr sz="3600" dirty="0"/>
              <a:t> - </a:t>
            </a:r>
            <a:r>
              <a:rPr sz="3600" b="1" dirty="0" err="1">
                <a:solidFill>
                  <a:schemeClr val="bg2">
                    <a:lumMod val="25000"/>
                  </a:schemeClr>
                </a:solidFill>
              </a:rPr>
              <a:t>채팅</a:t>
            </a:r>
            <a:endParaRPr sz="3600" b="1" dirty="0">
              <a:solidFill>
                <a:schemeClr val="bg2">
                  <a:lumMod val="25000"/>
                </a:schemeClr>
              </a:solidFill>
            </a:endParaRPr>
          </a:p>
        </p:txBody>
      </p:sp>
      <p:grpSp>
        <p:nvGrpSpPr>
          <p:cNvPr id="10" name="그룹 1002">
            <a:extLst>
              <a:ext uri="{FF2B5EF4-FFF2-40B4-BE49-F238E27FC236}">
                <a16:creationId xmlns:a16="http://schemas.microsoft.com/office/drawing/2014/main" id="{DB23FC96-9563-4D03-86E7-818FCF9DA323}"/>
              </a:ext>
            </a:extLst>
          </p:cNvPr>
          <p:cNvGrpSpPr/>
          <p:nvPr/>
        </p:nvGrpSpPr>
        <p:grpSpPr>
          <a:xfrm>
            <a:off x="-190476" y="9390476"/>
            <a:ext cx="19561905" cy="914286"/>
            <a:chOff x="-190476" y="9390476"/>
            <a:chExt cx="19561905" cy="914286"/>
          </a:xfrm>
        </p:grpSpPr>
        <p:pic>
          <p:nvPicPr>
            <p:cNvPr id="11" name="Object 8">
              <a:extLst>
                <a:ext uri="{FF2B5EF4-FFF2-40B4-BE49-F238E27FC236}">
                  <a16:creationId xmlns:a16="http://schemas.microsoft.com/office/drawing/2014/main" id="{CB4CCA35-7D4D-424E-B574-EBC2EF8B16CF}"/>
                </a:ext>
              </a:extLst>
            </p:cNvPr>
            <p:cNvPicPr>
              <a:picLocks noChangeAspect="1"/>
            </p:cNvPicPr>
            <p:nvPr/>
          </p:nvPicPr>
          <p:blipFill>
            <a:blip r:embed="rId3" cstate="print"/>
            <a:stretch>
              <a:fillRect/>
            </a:stretch>
          </p:blipFill>
          <p:spPr>
            <a:xfrm>
              <a:off x="-190476" y="9390476"/>
              <a:ext cx="19561905" cy="914286"/>
            </a:xfrm>
            <a:prstGeom prst="rect">
              <a:avLst/>
            </a:prstGeom>
          </p:spPr>
        </p:pic>
      </p:grpSp>
      <p:grpSp>
        <p:nvGrpSpPr>
          <p:cNvPr id="12" name="그룹 1003">
            <a:extLst>
              <a:ext uri="{FF2B5EF4-FFF2-40B4-BE49-F238E27FC236}">
                <a16:creationId xmlns:a16="http://schemas.microsoft.com/office/drawing/2014/main" id="{8B7485CB-914E-4380-81C7-113D2592056F}"/>
              </a:ext>
            </a:extLst>
          </p:cNvPr>
          <p:cNvGrpSpPr/>
          <p:nvPr/>
        </p:nvGrpSpPr>
        <p:grpSpPr>
          <a:xfrm>
            <a:off x="-457143" y="0"/>
            <a:ext cx="19561905" cy="914286"/>
            <a:chOff x="-457143" y="0"/>
            <a:chExt cx="19561905" cy="914286"/>
          </a:xfrm>
        </p:grpSpPr>
        <p:pic>
          <p:nvPicPr>
            <p:cNvPr id="13" name="Object 11">
              <a:extLst>
                <a:ext uri="{FF2B5EF4-FFF2-40B4-BE49-F238E27FC236}">
                  <a16:creationId xmlns:a16="http://schemas.microsoft.com/office/drawing/2014/main" id="{8C1A7C30-103F-402A-9445-113E898D7B60}"/>
                </a:ext>
              </a:extLst>
            </p:cNvPr>
            <p:cNvPicPr>
              <a:picLocks noChangeAspect="1"/>
            </p:cNvPicPr>
            <p:nvPr/>
          </p:nvPicPr>
          <p:blipFill>
            <a:blip r:embed="rId4" cstate="print"/>
            <a:stretch>
              <a:fillRect/>
            </a:stretch>
          </p:blipFill>
          <p:spPr>
            <a:xfrm>
              <a:off x="-457143" y="0"/>
              <a:ext cx="19561905" cy="914286"/>
            </a:xfrm>
            <a:prstGeom prst="rect">
              <a:avLst/>
            </a:prstGeom>
          </p:spPr>
        </p:pic>
      </p:grpSp>
      <p:pic>
        <p:nvPicPr>
          <p:cNvPr id="3" name="그림 2">
            <a:extLst>
              <a:ext uri="{FF2B5EF4-FFF2-40B4-BE49-F238E27FC236}">
                <a16:creationId xmlns:a16="http://schemas.microsoft.com/office/drawing/2014/main" id="{46491AD5-8C3A-4B99-B3D1-ABCAB17D90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5670" y="1444909"/>
            <a:ext cx="2743200" cy="2743200"/>
          </a:xfrm>
          <a:prstGeom prst="rect">
            <a:avLst/>
          </a:prstGeom>
        </p:spPr>
      </p:pic>
    </p:spTree>
    <p:extLst>
      <p:ext uri="{BB962C8B-B14F-4D97-AF65-F5344CB8AC3E}">
        <p14:creationId xmlns:p14="http://schemas.microsoft.com/office/powerpoint/2010/main" val="302879189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텍스트"/>
          <p:cNvSpPr txBox="1"/>
          <p:nvPr/>
        </p:nvSpPr>
        <p:spPr>
          <a:xfrm>
            <a:off x="9096375" y="5035779"/>
            <a:ext cx="77009"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342900">
              <a:spcBef>
                <a:spcPts val="900"/>
              </a:spcBef>
              <a:defRPr sz="1200">
                <a:solidFill>
                  <a:srgbClr val="000000"/>
                </a:solidFill>
                <a:latin typeface="Times Roman"/>
                <a:ea typeface="Times Roman"/>
                <a:cs typeface="Times Roman"/>
                <a:sym typeface="Times Roman"/>
              </a:defRPr>
            </a:pPr>
            <a:endParaRPr sz="900"/>
          </a:p>
        </p:txBody>
      </p:sp>
      <p:sp>
        <p:nvSpPr>
          <p:cNvPr id="184" name="텍스트"/>
          <p:cNvSpPr txBox="1"/>
          <p:nvPr/>
        </p:nvSpPr>
        <p:spPr>
          <a:xfrm>
            <a:off x="9191625" y="5131029"/>
            <a:ext cx="77009"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342900">
              <a:spcBef>
                <a:spcPts val="900"/>
              </a:spcBef>
              <a:defRPr sz="1200">
                <a:solidFill>
                  <a:srgbClr val="000000"/>
                </a:solidFill>
                <a:latin typeface="Times Roman"/>
                <a:ea typeface="Times Roman"/>
                <a:cs typeface="Times Roman"/>
                <a:sym typeface="Times Roman"/>
              </a:defRPr>
            </a:pPr>
            <a:endParaRPr sz="900"/>
          </a:p>
        </p:txBody>
      </p:sp>
      <p:pic>
        <p:nvPicPr>
          <p:cNvPr id="185" name="레디스동기화.png" descr="레디스동기화.png"/>
          <p:cNvPicPr>
            <a:picLocks noChangeAspect="1"/>
          </p:cNvPicPr>
          <p:nvPr/>
        </p:nvPicPr>
        <p:blipFill>
          <a:blip r:embed="rId2"/>
          <a:stretch>
            <a:fillRect/>
          </a:stretch>
        </p:blipFill>
        <p:spPr>
          <a:xfrm>
            <a:off x="1117520" y="489545"/>
            <a:ext cx="15368198" cy="8791823"/>
          </a:xfrm>
          <a:prstGeom prst="rect">
            <a:avLst/>
          </a:prstGeom>
          <a:ln w="12700">
            <a:miter lim="400000"/>
          </a:ln>
        </p:spPr>
      </p:pic>
      <p:grpSp>
        <p:nvGrpSpPr>
          <p:cNvPr id="5" name="그룹 1002">
            <a:extLst>
              <a:ext uri="{FF2B5EF4-FFF2-40B4-BE49-F238E27FC236}">
                <a16:creationId xmlns:a16="http://schemas.microsoft.com/office/drawing/2014/main" id="{69F0360D-6990-46E2-AB06-6AC2737D97B0}"/>
              </a:ext>
            </a:extLst>
          </p:cNvPr>
          <p:cNvGrpSpPr/>
          <p:nvPr/>
        </p:nvGrpSpPr>
        <p:grpSpPr>
          <a:xfrm>
            <a:off x="-190476" y="9390476"/>
            <a:ext cx="19561905" cy="914286"/>
            <a:chOff x="-190476" y="9390476"/>
            <a:chExt cx="19561905" cy="914286"/>
          </a:xfrm>
        </p:grpSpPr>
        <p:pic>
          <p:nvPicPr>
            <p:cNvPr id="6" name="Object 8">
              <a:extLst>
                <a:ext uri="{FF2B5EF4-FFF2-40B4-BE49-F238E27FC236}">
                  <a16:creationId xmlns:a16="http://schemas.microsoft.com/office/drawing/2014/main" id="{26F5E814-A024-4B8A-B82F-35D3C8BD3173}"/>
                </a:ext>
              </a:extLst>
            </p:cNvPr>
            <p:cNvPicPr>
              <a:picLocks noChangeAspect="1"/>
            </p:cNvPicPr>
            <p:nvPr/>
          </p:nvPicPr>
          <p:blipFill>
            <a:blip r:embed="rId3" cstate="print"/>
            <a:stretch>
              <a:fillRect/>
            </a:stretch>
          </p:blipFill>
          <p:spPr>
            <a:xfrm>
              <a:off x="-190476" y="9390476"/>
              <a:ext cx="19561905" cy="914286"/>
            </a:xfrm>
            <a:prstGeom prst="rect">
              <a:avLst/>
            </a:prstGeom>
          </p:spPr>
        </p:pic>
      </p:grpSp>
      <p:grpSp>
        <p:nvGrpSpPr>
          <p:cNvPr id="7" name="그룹 1003">
            <a:extLst>
              <a:ext uri="{FF2B5EF4-FFF2-40B4-BE49-F238E27FC236}">
                <a16:creationId xmlns:a16="http://schemas.microsoft.com/office/drawing/2014/main" id="{E0BC30F1-30B9-49EE-BEE7-E9F8C1A96BC5}"/>
              </a:ext>
            </a:extLst>
          </p:cNvPr>
          <p:cNvGrpSpPr/>
          <p:nvPr/>
        </p:nvGrpSpPr>
        <p:grpSpPr>
          <a:xfrm>
            <a:off x="-457143" y="0"/>
            <a:ext cx="19561905" cy="914286"/>
            <a:chOff x="-457143" y="0"/>
            <a:chExt cx="19561905" cy="914286"/>
          </a:xfrm>
        </p:grpSpPr>
        <p:pic>
          <p:nvPicPr>
            <p:cNvPr id="8" name="Object 11">
              <a:extLst>
                <a:ext uri="{FF2B5EF4-FFF2-40B4-BE49-F238E27FC236}">
                  <a16:creationId xmlns:a16="http://schemas.microsoft.com/office/drawing/2014/main" id="{8DD06F76-E9ED-47CD-9835-4D74AAE38656}"/>
                </a:ext>
              </a:extLst>
            </p:cNvPr>
            <p:cNvPicPr>
              <a:picLocks noChangeAspect="1"/>
            </p:cNvPicPr>
            <p:nvPr/>
          </p:nvPicPr>
          <p:blipFill>
            <a:blip r:embed="rId4" cstate="print"/>
            <a:stretch>
              <a:fillRect/>
            </a:stretch>
          </p:blipFill>
          <p:spPr>
            <a:xfrm>
              <a:off x="-457143" y="0"/>
              <a:ext cx="19561905" cy="914286"/>
            </a:xfrm>
            <a:prstGeom prst="rect">
              <a:avLst/>
            </a:prstGeom>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002">
            <a:extLst>
              <a:ext uri="{FF2B5EF4-FFF2-40B4-BE49-F238E27FC236}">
                <a16:creationId xmlns:a16="http://schemas.microsoft.com/office/drawing/2014/main" id="{F48F528A-A9FD-4640-BDCD-D935E8E4165F}"/>
              </a:ext>
            </a:extLst>
          </p:cNvPr>
          <p:cNvGrpSpPr/>
          <p:nvPr/>
        </p:nvGrpSpPr>
        <p:grpSpPr>
          <a:xfrm>
            <a:off x="-190476" y="9390476"/>
            <a:ext cx="19561905" cy="914286"/>
            <a:chOff x="-190476" y="9390476"/>
            <a:chExt cx="19561905" cy="914286"/>
          </a:xfrm>
        </p:grpSpPr>
        <p:pic>
          <p:nvPicPr>
            <p:cNvPr id="15" name="Object 8">
              <a:extLst>
                <a:ext uri="{FF2B5EF4-FFF2-40B4-BE49-F238E27FC236}">
                  <a16:creationId xmlns:a16="http://schemas.microsoft.com/office/drawing/2014/main" id="{2CC20AD4-578D-439B-A7E7-BAA56B893711}"/>
                </a:ext>
              </a:extLst>
            </p:cNvPr>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6" name="그룹 1003">
            <a:extLst>
              <a:ext uri="{FF2B5EF4-FFF2-40B4-BE49-F238E27FC236}">
                <a16:creationId xmlns:a16="http://schemas.microsoft.com/office/drawing/2014/main" id="{2520CBD6-009C-4179-987A-7A3D9AED000C}"/>
              </a:ext>
            </a:extLst>
          </p:cNvPr>
          <p:cNvGrpSpPr/>
          <p:nvPr/>
        </p:nvGrpSpPr>
        <p:grpSpPr>
          <a:xfrm>
            <a:off x="-457143" y="0"/>
            <a:ext cx="19561905" cy="914286"/>
            <a:chOff x="-457143" y="0"/>
            <a:chExt cx="19561905" cy="914286"/>
          </a:xfrm>
        </p:grpSpPr>
        <p:pic>
          <p:nvPicPr>
            <p:cNvPr id="17" name="Object 11">
              <a:extLst>
                <a:ext uri="{FF2B5EF4-FFF2-40B4-BE49-F238E27FC236}">
                  <a16:creationId xmlns:a16="http://schemas.microsoft.com/office/drawing/2014/main" id="{C1F596E7-AE77-4956-9F8C-1F3CAA9ED6CC}"/>
                </a:ext>
              </a:extLst>
            </p:cNvPr>
            <p:cNvPicPr>
              <a:picLocks noChangeAspect="1"/>
            </p:cNvPicPr>
            <p:nvPr/>
          </p:nvPicPr>
          <p:blipFill>
            <a:blip r:embed="rId3" cstate="print"/>
            <a:stretch>
              <a:fillRect/>
            </a:stretch>
          </p:blipFill>
          <p:spPr>
            <a:xfrm>
              <a:off x="-457143" y="0"/>
              <a:ext cx="19561905" cy="914286"/>
            </a:xfrm>
            <a:prstGeom prst="rect">
              <a:avLst/>
            </a:prstGeom>
          </p:spPr>
        </p:pic>
      </p:grpSp>
      <p:sp>
        <p:nvSpPr>
          <p:cNvPr id="6" name="직사각형 5">
            <a:extLst>
              <a:ext uri="{FF2B5EF4-FFF2-40B4-BE49-F238E27FC236}">
                <a16:creationId xmlns:a16="http://schemas.microsoft.com/office/drawing/2014/main" id="{9838F94A-4CBD-414C-B530-BA5FA312C7A8}"/>
              </a:ext>
            </a:extLst>
          </p:cNvPr>
          <p:cNvSpPr/>
          <p:nvPr/>
        </p:nvSpPr>
        <p:spPr>
          <a:xfrm>
            <a:off x="1" y="8319279"/>
            <a:ext cx="9873533" cy="446276"/>
          </a:xfrm>
          <a:prstGeom prst="rect">
            <a:avLst/>
          </a:prstGeom>
          <a:solidFill>
            <a:srgbClr val="22313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ko-KR" altLang="en-US" sz="2400">
              <a:solidFill>
                <a:srgbClr val="FFFFFF"/>
              </a:solidFill>
              <a:latin typeface="Helvetica Neue Medium"/>
              <a:ea typeface="Helvetica Neue Medium"/>
              <a:cs typeface="Helvetica Neue Medium"/>
              <a:sym typeface="Helvetica Neue Medium"/>
            </a:endParaRPr>
          </a:p>
        </p:txBody>
      </p:sp>
      <p:sp>
        <p:nvSpPr>
          <p:cNvPr id="3" name="직사각형 2">
            <a:extLst>
              <a:ext uri="{FF2B5EF4-FFF2-40B4-BE49-F238E27FC236}">
                <a16:creationId xmlns:a16="http://schemas.microsoft.com/office/drawing/2014/main" id="{27E8F830-A72F-4013-BD53-AF1D1D625ABE}"/>
              </a:ext>
            </a:extLst>
          </p:cNvPr>
          <p:cNvSpPr/>
          <p:nvPr/>
        </p:nvSpPr>
        <p:spPr>
          <a:xfrm>
            <a:off x="-41988" y="2099643"/>
            <a:ext cx="9907350" cy="446276"/>
          </a:xfrm>
          <a:prstGeom prst="rect">
            <a:avLst/>
          </a:prstGeom>
          <a:solidFill>
            <a:srgbClr val="22313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ko-KR" altLang="en-US" sz="2400">
              <a:solidFill>
                <a:srgbClr val="FFFFFF"/>
              </a:solidFill>
              <a:latin typeface="Helvetica Neue Medium"/>
              <a:ea typeface="Helvetica Neue Medium"/>
              <a:cs typeface="Helvetica Neue Medium"/>
              <a:sym typeface="Helvetica Neue Medium"/>
            </a:endParaRPr>
          </a:p>
        </p:txBody>
      </p:sp>
      <p:pic>
        <p:nvPicPr>
          <p:cNvPr id="187" name="이미지" descr="이미지"/>
          <p:cNvPicPr preferRelativeResize="0">
            <a:picLocks/>
          </p:cNvPicPr>
          <p:nvPr/>
        </p:nvPicPr>
        <p:blipFill>
          <a:blip r:embed="rId4"/>
          <a:stretch>
            <a:fillRect/>
          </a:stretch>
        </p:blipFill>
        <p:spPr>
          <a:xfrm>
            <a:off x="2765355" y="1517664"/>
            <a:ext cx="4352151" cy="1571145"/>
          </a:xfrm>
          <a:prstGeom prst="rect">
            <a:avLst/>
          </a:prstGeom>
          <a:ln w="19050">
            <a:solidFill>
              <a:schemeClr val="bg1"/>
            </a:solidFill>
            <a:miter lim="400000"/>
          </a:ln>
        </p:spPr>
      </p:pic>
      <p:pic>
        <p:nvPicPr>
          <p:cNvPr id="188" name="이미지" descr="이미지"/>
          <p:cNvPicPr preferRelativeResize="0">
            <a:picLocks/>
          </p:cNvPicPr>
          <p:nvPr/>
        </p:nvPicPr>
        <p:blipFill>
          <a:blip r:embed="rId5"/>
          <a:stretch>
            <a:fillRect/>
          </a:stretch>
        </p:blipFill>
        <p:spPr>
          <a:xfrm>
            <a:off x="-33816" y="3213398"/>
            <a:ext cx="9907350" cy="3597922"/>
          </a:xfrm>
          <a:prstGeom prst="rect">
            <a:avLst/>
          </a:prstGeom>
          <a:ln w="19050">
            <a:solidFill>
              <a:schemeClr val="bg1"/>
            </a:solidFill>
            <a:miter lim="400000"/>
          </a:ln>
        </p:spPr>
      </p:pic>
      <p:sp>
        <p:nvSpPr>
          <p:cNvPr id="189" name="WAS서버에 SockJs연결을 요청"/>
          <p:cNvSpPr txBox="1"/>
          <p:nvPr/>
        </p:nvSpPr>
        <p:spPr>
          <a:xfrm>
            <a:off x="10930870" y="4882283"/>
            <a:ext cx="3584507"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r>
              <a:rPr sz="2100" b="1" dirty="0" err="1"/>
              <a:t>WAS서버에</a:t>
            </a:r>
            <a:r>
              <a:rPr sz="2100" b="1" dirty="0"/>
              <a:t> </a:t>
            </a:r>
            <a:r>
              <a:rPr sz="2100" b="1" dirty="0" err="1"/>
              <a:t>SockJs연결을</a:t>
            </a:r>
            <a:r>
              <a:rPr sz="2100" b="1" dirty="0"/>
              <a:t> </a:t>
            </a:r>
            <a:r>
              <a:rPr sz="2100" b="1" dirty="0" err="1"/>
              <a:t>요청</a:t>
            </a:r>
            <a:endParaRPr sz="2100" b="1" dirty="0"/>
          </a:p>
        </p:txBody>
      </p:sp>
      <p:sp>
        <p:nvSpPr>
          <p:cNvPr id="190" name="접속한 대화방이 달라질때마다 웹소켓을 연결하고 끊음"/>
          <p:cNvSpPr txBox="1"/>
          <p:nvPr/>
        </p:nvSpPr>
        <p:spPr>
          <a:xfrm>
            <a:off x="10905719" y="2145190"/>
            <a:ext cx="6680139"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r>
              <a:rPr sz="2100" b="1" dirty="0" err="1"/>
              <a:t>접속한</a:t>
            </a:r>
            <a:r>
              <a:rPr sz="2100" b="1" dirty="0"/>
              <a:t> </a:t>
            </a:r>
            <a:r>
              <a:rPr sz="2100" b="1" dirty="0" err="1"/>
              <a:t>대화방이</a:t>
            </a:r>
            <a:r>
              <a:rPr sz="2100" b="1" dirty="0"/>
              <a:t> </a:t>
            </a:r>
            <a:r>
              <a:rPr sz="2100" b="1" dirty="0" err="1"/>
              <a:t>달라질</a:t>
            </a:r>
            <a:r>
              <a:rPr lang="en-US" sz="2100" b="1" dirty="0"/>
              <a:t> </a:t>
            </a:r>
            <a:r>
              <a:rPr sz="2100" b="1" dirty="0" err="1"/>
              <a:t>때마다</a:t>
            </a:r>
            <a:r>
              <a:rPr sz="2100" b="1" dirty="0"/>
              <a:t> </a:t>
            </a:r>
            <a:r>
              <a:rPr sz="2100" b="1" dirty="0" err="1"/>
              <a:t>웹소켓을</a:t>
            </a:r>
            <a:r>
              <a:rPr sz="2100" b="1" dirty="0"/>
              <a:t> </a:t>
            </a:r>
            <a:r>
              <a:rPr sz="2100" b="1" dirty="0" err="1"/>
              <a:t>연결하고</a:t>
            </a:r>
            <a:r>
              <a:rPr sz="2100" b="1" dirty="0"/>
              <a:t> </a:t>
            </a:r>
            <a:r>
              <a:rPr sz="2100" b="1" dirty="0" err="1"/>
              <a:t>끊음</a:t>
            </a:r>
            <a:endParaRPr sz="2100" b="1" dirty="0"/>
          </a:p>
        </p:txBody>
      </p:sp>
      <p:sp>
        <p:nvSpPr>
          <p:cNvPr id="191" name="채팅 주요 코드"/>
          <p:cNvSpPr txBox="1"/>
          <p:nvPr/>
        </p:nvSpPr>
        <p:spPr>
          <a:xfrm>
            <a:off x="304800" y="978512"/>
            <a:ext cx="3159519" cy="630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r>
              <a:rPr sz="3600" b="1" dirty="0" err="1"/>
              <a:t>채팅</a:t>
            </a:r>
            <a:r>
              <a:rPr sz="3600" b="1" dirty="0"/>
              <a:t> </a:t>
            </a:r>
            <a:r>
              <a:rPr sz="3600" b="1" dirty="0" err="1"/>
              <a:t>주요</a:t>
            </a:r>
            <a:r>
              <a:rPr sz="3600" b="1" dirty="0"/>
              <a:t> </a:t>
            </a:r>
            <a:r>
              <a:rPr sz="3600" b="1" dirty="0" err="1"/>
              <a:t>코드</a:t>
            </a:r>
            <a:r>
              <a:rPr sz="3600" b="1" dirty="0"/>
              <a:t> </a:t>
            </a:r>
          </a:p>
        </p:txBody>
      </p:sp>
      <p:sp>
        <p:nvSpPr>
          <p:cNvPr id="192" name="메시지를 전송"/>
          <p:cNvSpPr txBox="1"/>
          <p:nvPr/>
        </p:nvSpPr>
        <p:spPr>
          <a:xfrm>
            <a:off x="10916582" y="8342362"/>
            <a:ext cx="1753685"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r>
              <a:rPr sz="2100" b="1" dirty="0" err="1"/>
              <a:t>메시지를</a:t>
            </a:r>
            <a:r>
              <a:rPr sz="2100" b="1" dirty="0"/>
              <a:t> </a:t>
            </a:r>
            <a:r>
              <a:rPr sz="2100" b="1" dirty="0" err="1"/>
              <a:t>전송</a:t>
            </a:r>
            <a:endParaRPr sz="2100" b="1" dirty="0"/>
          </a:p>
        </p:txBody>
      </p:sp>
      <p:pic>
        <p:nvPicPr>
          <p:cNvPr id="193" name="이미지" descr="이미지"/>
          <p:cNvPicPr preferRelativeResize="0">
            <a:picLocks/>
          </p:cNvPicPr>
          <p:nvPr/>
        </p:nvPicPr>
        <p:blipFill>
          <a:blip r:embed="rId6"/>
          <a:stretch>
            <a:fillRect/>
          </a:stretch>
        </p:blipFill>
        <p:spPr>
          <a:xfrm>
            <a:off x="1583868" y="6846307"/>
            <a:ext cx="6858000" cy="3392221"/>
          </a:xfrm>
          <a:prstGeom prst="rect">
            <a:avLst/>
          </a:prstGeom>
          <a:ln w="19050">
            <a:solidFill>
              <a:schemeClr val="bg1"/>
            </a:solidFill>
            <a:miter lim="400000"/>
          </a:ln>
        </p:spPr>
      </p:pic>
      <p:sp>
        <p:nvSpPr>
          <p:cNvPr id="4" name="화살표: 오른쪽 3">
            <a:extLst>
              <a:ext uri="{FF2B5EF4-FFF2-40B4-BE49-F238E27FC236}">
                <a16:creationId xmlns:a16="http://schemas.microsoft.com/office/drawing/2014/main" id="{0D345047-B356-49F4-A1FF-42A9A7E817AA}"/>
              </a:ext>
            </a:extLst>
          </p:cNvPr>
          <p:cNvSpPr/>
          <p:nvPr/>
        </p:nvSpPr>
        <p:spPr>
          <a:xfrm>
            <a:off x="9859539" y="1879527"/>
            <a:ext cx="877078" cy="886510"/>
          </a:xfrm>
          <a:prstGeom prst="rightArrow">
            <a:avLst/>
          </a:prstGeom>
          <a:solidFill>
            <a:srgbClr val="22313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ko-KR" altLang="en-US" sz="2400">
              <a:solidFill>
                <a:srgbClr val="FFFFFF"/>
              </a:solidFill>
              <a:latin typeface="Helvetica Neue Medium"/>
              <a:ea typeface="Helvetica Neue Medium"/>
              <a:cs typeface="Helvetica Neue Medium"/>
              <a:sym typeface="Helvetica Neue Medium"/>
            </a:endParaRPr>
          </a:p>
        </p:txBody>
      </p:sp>
      <p:sp>
        <p:nvSpPr>
          <p:cNvPr id="12" name="화살표: 오른쪽 11">
            <a:extLst>
              <a:ext uri="{FF2B5EF4-FFF2-40B4-BE49-F238E27FC236}">
                <a16:creationId xmlns:a16="http://schemas.microsoft.com/office/drawing/2014/main" id="{4F331712-807A-486C-BCE2-61EADF5148FF}"/>
              </a:ext>
            </a:extLst>
          </p:cNvPr>
          <p:cNvSpPr/>
          <p:nvPr/>
        </p:nvSpPr>
        <p:spPr>
          <a:xfrm>
            <a:off x="9859539" y="4645000"/>
            <a:ext cx="877078" cy="886510"/>
          </a:xfrm>
          <a:prstGeom prst="rightArrow">
            <a:avLst/>
          </a:prstGeom>
          <a:solidFill>
            <a:srgbClr val="22313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ko-KR" altLang="en-US" sz="2400">
              <a:solidFill>
                <a:srgbClr val="FFFFFF"/>
              </a:solidFill>
              <a:latin typeface="Helvetica Neue Medium"/>
              <a:ea typeface="Helvetica Neue Medium"/>
              <a:cs typeface="Helvetica Neue Medium"/>
              <a:sym typeface="Helvetica Neue Medium"/>
            </a:endParaRPr>
          </a:p>
        </p:txBody>
      </p:sp>
      <p:sp>
        <p:nvSpPr>
          <p:cNvPr id="13" name="화살표: 오른쪽 12">
            <a:extLst>
              <a:ext uri="{FF2B5EF4-FFF2-40B4-BE49-F238E27FC236}">
                <a16:creationId xmlns:a16="http://schemas.microsoft.com/office/drawing/2014/main" id="{52840CB1-9E37-4F5A-B4A3-545FD9DF3DAE}"/>
              </a:ext>
            </a:extLst>
          </p:cNvPr>
          <p:cNvSpPr/>
          <p:nvPr/>
        </p:nvSpPr>
        <p:spPr>
          <a:xfrm>
            <a:off x="9873534" y="8085197"/>
            <a:ext cx="877078" cy="886510"/>
          </a:xfrm>
          <a:prstGeom prst="rightArrow">
            <a:avLst/>
          </a:prstGeom>
          <a:solidFill>
            <a:srgbClr val="22313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19125" hangingPunct="0"/>
            <a:endParaRPr lang="ko-KR" altLang="en-US" sz="2400">
              <a:solidFill>
                <a:srgbClr val="FFFFFF"/>
              </a:solidFill>
              <a:latin typeface="Helvetica Neue Medium"/>
              <a:ea typeface="Helvetica Neue Medium"/>
              <a:cs typeface="Helvetica Neue Medium"/>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189" grpId="0" animBg="1"/>
      <p:bldP spid="190" grpId="0" animBg="1"/>
      <p:bldP spid="192" grpId="0" animBg="1"/>
      <p:bldP spid="4"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9F4E7"/>
        </a:solidFill>
        <a:effectLst/>
      </p:bgPr>
    </p:bg>
    <p:spTree>
      <p:nvGrpSpPr>
        <p:cNvPr id="1" name=""/>
        <p:cNvGrpSpPr/>
        <p:nvPr/>
      </p:nvGrpSpPr>
      <p:grpSpPr>
        <a:xfrm>
          <a:off x="0" y="0"/>
          <a:ext cx="0" cy="0"/>
          <a:chOff x="0" y="0"/>
          <a:chExt cx="0" cy="0"/>
        </a:xfrm>
      </p:grpSpPr>
      <p:grpSp>
        <p:nvGrpSpPr>
          <p:cNvPr id="1001" name="그룹 1001"/>
          <p:cNvGrpSpPr/>
          <p:nvPr/>
        </p:nvGrpSpPr>
        <p:grpSpPr>
          <a:xfrm>
            <a:off x="7654762" y="696899"/>
            <a:ext cx="2976190" cy="595238"/>
            <a:chOff x="7654762" y="696899"/>
            <a:chExt cx="2976190" cy="595238"/>
          </a:xfrm>
        </p:grpSpPr>
        <p:pic>
          <p:nvPicPr>
            <p:cNvPr id="3" name="Object 2"/>
            <p:cNvPicPr>
              <a:picLocks noChangeAspect="1"/>
            </p:cNvPicPr>
            <p:nvPr/>
          </p:nvPicPr>
          <p:blipFill>
            <a:blip r:embed="rId2" cstate="print"/>
            <a:stretch>
              <a:fillRect/>
            </a:stretch>
          </p:blipFill>
          <p:spPr>
            <a:xfrm>
              <a:off x="7654762" y="696899"/>
              <a:ext cx="2976190" cy="595238"/>
            </a:xfrm>
            <a:prstGeom prst="rect">
              <a:avLst/>
            </a:prstGeom>
          </p:spPr>
        </p:pic>
      </p:grpSp>
      <p:sp>
        <p:nvSpPr>
          <p:cNvPr id="5" name="Object 5"/>
          <p:cNvSpPr txBox="1"/>
          <p:nvPr/>
        </p:nvSpPr>
        <p:spPr>
          <a:xfrm>
            <a:off x="6321686" y="844047"/>
            <a:ext cx="4547542" cy="769441"/>
          </a:xfrm>
          <a:prstGeom prst="rect">
            <a:avLst/>
          </a:prstGeom>
          <a:noFill/>
        </p:spPr>
        <p:txBody>
          <a:bodyPr wrap="square" rtlCol="0" anchor="ctr">
            <a:spAutoFit/>
          </a:bodyPr>
          <a:lstStyle/>
          <a:p>
            <a:pPr algn="ctr"/>
            <a:r>
              <a:rPr lang="ko-KR" altLang="en-US" sz="4400" b="1" dirty="0">
                <a:solidFill>
                  <a:srgbClr val="302E44"/>
                </a:solidFill>
                <a:latin typeface="S-Core Dream 7 ExtraBold" pitchFamily="34" charset="0"/>
                <a:cs typeface="S-Core Dream 7 ExtraBold" pitchFamily="34" charset="0"/>
              </a:rPr>
              <a:t>기능소개</a:t>
            </a:r>
            <a:endParaRPr lang="en-US" sz="3600" b="1" dirty="0"/>
          </a:p>
        </p:txBody>
      </p:sp>
      <p:sp>
        <p:nvSpPr>
          <p:cNvPr id="6" name="Object 6"/>
          <p:cNvSpPr txBox="1"/>
          <p:nvPr/>
        </p:nvSpPr>
        <p:spPr>
          <a:xfrm>
            <a:off x="6174318" y="9353349"/>
            <a:ext cx="5937079" cy="480000"/>
          </a:xfrm>
          <a:prstGeom prst="rect">
            <a:avLst/>
          </a:prstGeom>
          <a:noFill/>
        </p:spPr>
        <p:txBody>
          <a:bodyPr wrap="square" rtlCol="0" anchor="ctr">
            <a:spAutoFit/>
          </a:bodyPr>
          <a:lstStyle/>
          <a:p>
            <a:pPr algn="ctr"/>
            <a:r>
              <a:rPr lang="en-US" sz="1800" kern="0" spc="1200" dirty="0">
                <a:solidFill>
                  <a:srgbClr val="F9F4E7"/>
                </a:solidFill>
                <a:latin typeface="S-Core Dream 4 Regular" pitchFamily="34" charset="0"/>
                <a:cs typeface="S-Core Dream 4 Regular" pitchFamily="34" charset="0"/>
              </a:rPr>
              <a:t>○○○●○○</a:t>
            </a:r>
            <a:endParaRPr lang="en-US" dirty="0"/>
          </a:p>
        </p:txBody>
      </p:sp>
      <p:grpSp>
        <p:nvGrpSpPr>
          <p:cNvPr id="1002" name="그룹 1002"/>
          <p:cNvGrpSpPr/>
          <p:nvPr/>
        </p:nvGrpSpPr>
        <p:grpSpPr>
          <a:xfrm>
            <a:off x="1735462" y="3143413"/>
            <a:ext cx="3998889" cy="3998889"/>
            <a:chOff x="1839403" y="3143413"/>
            <a:chExt cx="3998889" cy="3998889"/>
          </a:xfrm>
        </p:grpSpPr>
        <p:pic>
          <p:nvPicPr>
            <p:cNvPr id="8" name="Object 7"/>
            <p:cNvPicPr>
              <a:picLocks noChangeAspect="1"/>
            </p:cNvPicPr>
            <p:nvPr/>
          </p:nvPicPr>
          <p:blipFill>
            <a:blip r:embed="rId3" cstate="print"/>
            <a:stretch>
              <a:fillRect/>
            </a:stretch>
          </p:blipFill>
          <p:spPr>
            <a:xfrm>
              <a:off x="1839403" y="3143413"/>
              <a:ext cx="3998889" cy="3998889"/>
            </a:xfrm>
            <a:prstGeom prst="rect">
              <a:avLst/>
            </a:prstGeom>
          </p:spPr>
        </p:pic>
      </p:grpSp>
      <p:sp>
        <p:nvSpPr>
          <p:cNvPr id="10" name="Object 10"/>
          <p:cNvSpPr txBox="1"/>
          <p:nvPr/>
        </p:nvSpPr>
        <p:spPr>
          <a:xfrm>
            <a:off x="1374175" y="4019473"/>
            <a:ext cx="4630806" cy="2246769"/>
          </a:xfrm>
          <a:prstGeom prst="rect">
            <a:avLst/>
          </a:prstGeom>
          <a:noFill/>
        </p:spPr>
        <p:txBody>
          <a:bodyPr wrap="square" rtlCol="0" anchor="ctr">
            <a:spAutoFit/>
          </a:bodyPr>
          <a:lstStyle/>
          <a:p>
            <a:pPr algn="ctr"/>
            <a:r>
              <a:rPr lang="ko-KR" altLang="en-US" sz="4000" kern="0" spc="-500" dirty="0">
                <a:solidFill>
                  <a:srgbClr val="FFFFFF"/>
                </a:solidFill>
                <a:latin typeface="S-Core Dream 6 Bold" pitchFamily="34" charset="0"/>
                <a:cs typeface="S-Core Dream 6 Bold" pitchFamily="34" charset="0"/>
              </a:rPr>
              <a:t>회원관리</a:t>
            </a:r>
            <a:endParaRPr lang="en-US" sz="4000" kern="0" spc="-500" dirty="0">
              <a:solidFill>
                <a:srgbClr val="FFFFFF"/>
              </a:solidFill>
              <a:latin typeface="S-Core Dream 6 Bold" pitchFamily="34" charset="0"/>
              <a:cs typeface="S-Core Dream 6 Bold" pitchFamily="34" charset="0"/>
            </a:endParaRPr>
          </a:p>
          <a:p>
            <a:pPr algn="ctr"/>
            <a:endParaRPr lang="en-US" altLang="ko-KR" sz="2000" kern="0" spc="-200" dirty="0">
              <a:solidFill>
                <a:srgbClr val="F9F4E7"/>
              </a:solidFill>
              <a:latin typeface="S-Core Dream 4 Regular" pitchFamily="34" charset="0"/>
              <a:cs typeface="S-Core Dream 4 Regular" pitchFamily="34" charset="0"/>
            </a:endParaRPr>
          </a:p>
          <a:p>
            <a:pPr algn="ctr"/>
            <a:r>
              <a:rPr lang="ko-KR" altLang="en-US" sz="2000" kern="0" spc="-200" dirty="0">
                <a:solidFill>
                  <a:srgbClr val="F9F4E7"/>
                </a:solidFill>
                <a:latin typeface="S-Core Dream 4 Regular" pitchFamily="34" charset="0"/>
                <a:cs typeface="S-Core Dream 4 Regular" pitchFamily="34" charset="0"/>
              </a:rPr>
              <a:t>회원가입</a:t>
            </a:r>
            <a:endParaRPr lang="en-US" altLang="ko-KR" sz="2000" kern="0" spc="-200" dirty="0">
              <a:solidFill>
                <a:srgbClr val="F9F4E7"/>
              </a:solidFill>
              <a:latin typeface="S-Core Dream 4 Regular" pitchFamily="34" charset="0"/>
              <a:cs typeface="S-Core Dream 4 Regular" pitchFamily="34" charset="0"/>
            </a:endParaRPr>
          </a:p>
          <a:p>
            <a:pPr algn="ctr"/>
            <a:r>
              <a:rPr lang="ko-KR" altLang="en-US" sz="2000" kern="0" spc="-200" dirty="0">
                <a:solidFill>
                  <a:srgbClr val="F9F4E7"/>
                </a:solidFill>
                <a:latin typeface="S-Core Dream 4 Regular" pitchFamily="34" charset="0"/>
                <a:cs typeface="S-Core Dream 4 Regular" pitchFamily="34" charset="0"/>
              </a:rPr>
              <a:t>로그인</a:t>
            </a:r>
            <a:endParaRPr lang="en-US" altLang="ko-KR" sz="2000" kern="0" spc="-200" dirty="0">
              <a:solidFill>
                <a:srgbClr val="F9F4E7"/>
              </a:solidFill>
              <a:latin typeface="S-Core Dream 4 Regular" pitchFamily="34" charset="0"/>
              <a:cs typeface="S-Core Dream 4 Regular" pitchFamily="34" charset="0"/>
            </a:endParaRPr>
          </a:p>
          <a:p>
            <a:pPr algn="ctr"/>
            <a:r>
              <a:rPr lang="ko-KR" altLang="en-US" sz="2000" kern="0" spc="-200" dirty="0">
                <a:solidFill>
                  <a:srgbClr val="F9F4E7"/>
                </a:solidFill>
                <a:latin typeface="S-Core Dream 4 Regular" pitchFamily="34" charset="0"/>
                <a:cs typeface="S-Core Dream 4 Regular" pitchFamily="34" charset="0"/>
              </a:rPr>
              <a:t>정보수정</a:t>
            </a:r>
            <a:endParaRPr lang="en-US" altLang="ko-KR" sz="2000" kern="0" spc="-200" dirty="0">
              <a:solidFill>
                <a:srgbClr val="F9F4E7"/>
              </a:solidFill>
              <a:latin typeface="S-Core Dream 4 Regular" pitchFamily="34" charset="0"/>
              <a:cs typeface="S-Core Dream 4 Regular" pitchFamily="34" charset="0"/>
            </a:endParaRPr>
          </a:p>
          <a:p>
            <a:pPr algn="ctr"/>
            <a:r>
              <a:rPr lang="ko-KR" altLang="en-US" sz="2000" kern="0" spc="-200" dirty="0">
                <a:solidFill>
                  <a:srgbClr val="F9F4E7"/>
                </a:solidFill>
                <a:latin typeface="S-Core Dream 4 Regular" pitchFamily="34" charset="0"/>
                <a:cs typeface="S-Core Dream 4 Regular" pitchFamily="34" charset="0"/>
              </a:rPr>
              <a:t>로그아웃</a:t>
            </a:r>
            <a:endParaRPr lang="en-US" sz="2000" dirty="0"/>
          </a:p>
        </p:txBody>
      </p:sp>
      <p:grpSp>
        <p:nvGrpSpPr>
          <p:cNvPr id="1003" name="그룹 1003"/>
          <p:cNvGrpSpPr/>
          <p:nvPr/>
        </p:nvGrpSpPr>
        <p:grpSpPr>
          <a:xfrm>
            <a:off x="5375410" y="3143413"/>
            <a:ext cx="3998889" cy="3998889"/>
            <a:chOff x="5375410" y="3143413"/>
            <a:chExt cx="3998889" cy="3998889"/>
          </a:xfrm>
        </p:grpSpPr>
        <p:pic>
          <p:nvPicPr>
            <p:cNvPr id="12" name="Object 11"/>
            <p:cNvPicPr>
              <a:picLocks noChangeAspect="1"/>
            </p:cNvPicPr>
            <p:nvPr/>
          </p:nvPicPr>
          <p:blipFill>
            <a:blip r:embed="rId4" cstate="print"/>
            <a:stretch>
              <a:fillRect/>
            </a:stretch>
          </p:blipFill>
          <p:spPr>
            <a:xfrm>
              <a:off x="5375410" y="3143413"/>
              <a:ext cx="3998889" cy="3998889"/>
            </a:xfrm>
            <a:prstGeom prst="rect">
              <a:avLst/>
            </a:prstGeom>
          </p:spPr>
        </p:pic>
      </p:grpSp>
      <p:grpSp>
        <p:nvGrpSpPr>
          <p:cNvPr id="1004" name="그룹 1004"/>
          <p:cNvGrpSpPr/>
          <p:nvPr/>
        </p:nvGrpSpPr>
        <p:grpSpPr>
          <a:xfrm>
            <a:off x="8911416" y="3143413"/>
            <a:ext cx="3998889" cy="3998889"/>
            <a:chOff x="8911416" y="3143413"/>
            <a:chExt cx="3998889" cy="3998889"/>
          </a:xfrm>
        </p:grpSpPr>
        <p:pic>
          <p:nvPicPr>
            <p:cNvPr id="16" name="Object 15"/>
            <p:cNvPicPr>
              <a:picLocks noChangeAspect="1"/>
            </p:cNvPicPr>
            <p:nvPr/>
          </p:nvPicPr>
          <p:blipFill>
            <a:blip r:embed="rId3" cstate="print"/>
            <a:stretch>
              <a:fillRect/>
            </a:stretch>
          </p:blipFill>
          <p:spPr>
            <a:xfrm>
              <a:off x="8911416" y="3143413"/>
              <a:ext cx="3998889" cy="3998889"/>
            </a:xfrm>
            <a:prstGeom prst="rect">
              <a:avLst/>
            </a:prstGeom>
          </p:spPr>
        </p:pic>
      </p:grpSp>
      <p:grpSp>
        <p:nvGrpSpPr>
          <p:cNvPr id="1005" name="그룹 1005"/>
          <p:cNvGrpSpPr/>
          <p:nvPr/>
        </p:nvGrpSpPr>
        <p:grpSpPr>
          <a:xfrm>
            <a:off x="12404439" y="3105317"/>
            <a:ext cx="3998889" cy="3998889"/>
            <a:chOff x="12447422" y="3105318"/>
            <a:chExt cx="3998889" cy="3998889"/>
          </a:xfrm>
        </p:grpSpPr>
        <p:pic>
          <p:nvPicPr>
            <p:cNvPr id="20" name="Object 19"/>
            <p:cNvPicPr>
              <a:picLocks noChangeAspect="1"/>
            </p:cNvPicPr>
            <p:nvPr/>
          </p:nvPicPr>
          <p:blipFill>
            <a:blip r:embed="rId4" cstate="print"/>
            <a:stretch>
              <a:fillRect/>
            </a:stretch>
          </p:blipFill>
          <p:spPr>
            <a:xfrm>
              <a:off x="12447422" y="3105318"/>
              <a:ext cx="3998889" cy="3998889"/>
            </a:xfrm>
            <a:prstGeom prst="rect">
              <a:avLst/>
            </a:prstGeom>
          </p:spPr>
        </p:pic>
      </p:grpSp>
      <p:sp>
        <p:nvSpPr>
          <p:cNvPr id="22" name="Object 22"/>
          <p:cNvSpPr txBox="1"/>
          <p:nvPr/>
        </p:nvSpPr>
        <p:spPr>
          <a:xfrm>
            <a:off x="4973930" y="4173363"/>
            <a:ext cx="4630806" cy="1938992"/>
          </a:xfrm>
          <a:prstGeom prst="rect">
            <a:avLst/>
          </a:prstGeom>
          <a:noFill/>
        </p:spPr>
        <p:txBody>
          <a:bodyPr wrap="square" rtlCol="0" anchor="ctr">
            <a:spAutoFit/>
          </a:bodyPr>
          <a:lstStyle/>
          <a:p>
            <a:pPr algn="ctr"/>
            <a:r>
              <a:rPr lang="ko-KR" altLang="en-US" sz="4000" kern="0" spc="-500" dirty="0">
                <a:latin typeface="S-Core Dream 6 Bold" pitchFamily="34" charset="0"/>
                <a:cs typeface="S-Core Dream 6 Bold" pitchFamily="34" charset="0"/>
              </a:rPr>
              <a:t>팀 관리</a:t>
            </a:r>
            <a:endParaRPr lang="en-US" altLang="ko-KR" sz="4000" kern="0" spc="-500" dirty="0">
              <a:latin typeface="S-Core Dream 6 Bold" pitchFamily="34" charset="0"/>
              <a:cs typeface="S-Core Dream 6 Bold" pitchFamily="34" charset="0"/>
            </a:endParaRPr>
          </a:p>
          <a:p>
            <a:pPr algn="ctr"/>
            <a:endParaRPr lang="en-US" sz="2000" kern="0" spc="-500" dirty="0">
              <a:latin typeface="S-Core Dream 6 Bold" pitchFamily="34" charset="0"/>
              <a:cs typeface="S-Core Dream 6 Bold" pitchFamily="34" charset="0"/>
            </a:endParaRPr>
          </a:p>
          <a:p>
            <a:pPr algn="ctr"/>
            <a:r>
              <a:rPr lang="ko-KR" altLang="en-US" sz="2000" kern="0" spc="-200" dirty="0" err="1">
                <a:latin typeface="S-Core Dream 4 Regular" pitchFamily="34" charset="0"/>
              </a:rPr>
              <a:t>팀생성</a:t>
            </a:r>
            <a:endParaRPr lang="en-US" altLang="ko-KR" sz="2000" kern="0" spc="-200" dirty="0">
              <a:latin typeface="S-Core Dream 4 Regular" pitchFamily="34" charset="0"/>
            </a:endParaRPr>
          </a:p>
          <a:p>
            <a:pPr algn="ctr"/>
            <a:r>
              <a:rPr lang="ko-KR" altLang="en-US" sz="2000" kern="0" spc="-200" dirty="0" err="1">
                <a:latin typeface="S-Core Dream 4 Regular" pitchFamily="34" charset="0"/>
              </a:rPr>
              <a:t>맴버</a:t>
            </a:r>
            <a:r>
              <a:rPr lang="ko-KR" altLang="en-US" sz="2000" kern="0" spc="-200" dirty="0">
                <a:latin typeface="S-Core Dream 4 Regular" pitchFamily="34" charset="0"/>
              </a:rPr>
              <a:t> 초대 </a:t>
            </a:r>
            <a:endParaRPr lang="en-US" altLang="ko-KR" sz="2000" kern="0" spc="-200" dirty="0">
              <a:latin typeface="S-Core Dream 4 Regular" pitchFamily="34" charset="0"/>
            </a:endParaRPr>
          </a:p>
          <a:p>
            <a:pPr algn="ctr"/>
            <a:r>
              <a:rPr lang="ko-KR" altLang="en-US" sz="2000" kern="0" spc="-200" dirty="0">
                <a:latin typeface="S-Core Dream 4 Regular" pitchFamily="34" charset="0"/>
              </a:rPr>
              <a:t>초대장</a:t>
            </a:r>
            <a:endParaRPr lang="en-US" sz="2000" dirty="0"/>
          </a:p>
        </p:txBody>
      </p:sp>
      <p:sp>
        <p:nvSpPr>
          <p:cNvPr id="18" name="Object 18"/>
          <p:cNvSpPr txBox="1"/>
          <p:nvPr/>
        </p:nvSpPr>
        <p:spPr>
          <a:xfrm>
            <a:off x="12111397" y="4041712"/>
            <a:ext cx="4630806" cy="2000548"/>
          </a:xfrm>
          <a:prstGeom prst="rect">
            <a:avLst/>
          </a:prstGeom>
          <a:noFill/>
        </p:spPr>
        <p:txBody>
          <a:bodyPr wrap="square" rtlCol="0" anchor="ctr">
            <a:spAutoFit/>
          </a:bodyPr>
          <a:lstStyle/>
          <a:p>
            <a:pPr algn="ctr"/>
            <a:r>
              <a:rPr lang="ko-KR" altLang="en-US" sz="4000" kern="0" spc="-500" dirty="0">
                <a:latin typeface="S-Core Dream 6 Bold" pitchFamily="34" charset="0"/>
                <a:cs typeface="S-Core Dream 6 Bold" pitchFamily="34" charset="0"/>
              </a:rPr>
              <a:t>채팅</a:t>
            </a:r>
            <a:endParaRPr lang="en-US" altLang="ko-KR" sz="4000" kern="0" spc="-500" dirty="0">
              <a:latin typeface="S-Core Dream 6 Bold" pitchFamily="34" charset="0"/>
              <a:cs typeface="S-Core Dream 6 Bold" pitchFamily="34" charset="0"/>
            </a:endParaRPr>
          </a:p>
          <a:p>
            <a:pPr algn="ctr"/>
            <a:endParaRPr lang="en-US" sz="2400" kern="0" spc="-500" dirty="0">
              <a:latin typeface="S-Core Dream 6 Bold" pitchFamily="34" charset="0"/>
              <a:cs typeface="S-Core Dream 6 Bold" pitchFamily="34" charset="0"/>
            </a:endParaRPr>
          </a:p>
          <a:p>
            <a:pPr algn="ctr"/>
            <a:r>
              <a:rPr lang="ko-KR" altLang="en-US" sz="2000" kern="0" spc="-200" dirty="0">
                <a:latin typeface="S-Core Dream 4 Regular" pitchFamily="34" charset="0"/>
                <a:cs typeface="S-Core Dream 4 Regular" pitchFamily="34" charset="0"/>
              </a:rPr>
              <a:t>단체채팅</a:t>
            </a:r>
            <a:endParaRPr lang="en-US" altLang="ko-KR" sz="2000" kern="0" spc="-200" dirty="0">
              <a:latin typeface="S-Core Dream 4 Regular" pitchFamily="34" charset="0"/>
              <a:cs typeface="S-Core Dream 4 Regular" pitchFamily="34" charset="0"/>
            </a:endParaRPr>
          </a:p>
          <a:p>
            <a:pPr algn="ctr"/>
            <a:r>
              <a:rPr lang="ko-KR" altLang="en-US" sz="2000" kern="0" spc="-200" dirty="0">
                <a:latin typeface="S-Core Dream 4 Regular" pitchFamily="34" charset="0"/>
                <a:cs typeface="S-Core Dream 4 Regular" pitchFamily="34" charset="0"/>
              </a:rPr>
              <a:t>개인채팅</a:t>
            </a:r>
            <a:endParaRPr lang="en-US" altLang="ko-KR" sz="2000" kern="0" spc="-200" dirty="0">
              <a:latin typeface="S-Core Dream 4 Regular" pitchFamily="34" charset="0"/>
              <a:cs typeface="S-Core Dream 4 Regular" pitchFamily="34" charset="0"/>
            </a:endParaRPr>
          </a:p>
          <a:p>
            <a:pPr algn="ctr"/>
            <a:r>
              <a:rPr lang="ko-KR" altLang="en-US" sz="2000" kern="0" spc="-200" dirty="0">
                <a:latin typeface="S-Core Dream 4 Regular" pitchFamily="34" charset="0"/>
              </a:rPr>
              <a:t>공지사항</a:t>
            </a:r>
            <a:endParaRPr lang="en-US" sz="2000" dirty="0"/>
          </a:p>
        </p:txBody>
      </p:sp>
      <p:sp>
        <p:nvSpPr>
          <p:cNvPr id="14" name="Object 14"/>
          <p:cNvSpPr txBox="1"/>
          <p:nvPr/>
        </p:nvSpPr>
        <p:spPr>
          <a:xfrm>
            <a:off x="8511642" y="3912505"/>
            <a:ext cx="4630806" cy="2308324"/>
          </a:xfrm>
          <a:prstGeom prst="rect">
            <a:avLst/>
          </a:prstGeom>
          <a:noFill/>
        </p:spPr>
        <p:txBody>
          <a:bodyPr wrap="square" rtlCol="0" anchor="ctr">
            <a:spAutoFit/>
          </a:bodyPr>
          <a:lstStyle/>
          <a:p>
            <a:pPr algn="ctr"/>
            <a:r>
              <a:rPr lang="ko-KR" altLang="en-US" sz="4000" kern="0" spc="-500" dirty="0">
                <a:solidFill>
                  <a:schemeClr val="bg1"/>
                </a:solidFill>
                <a:latin typeface="S-Core Dream 6 Bold" pitchFamily="34" charset="0"/>
                <a:cs typeface="S-Core Dream 6 Bold" pitchFamily="34" charset="0"/>
              </a:rPr>
              <a:t>게시판</a:t>
            </a:r>
            <a:endParaRPr lang="en-US" altLang="ko-KR" sz="4000" kern="0" spc="-500" dirty="0">
              <a:solidFill>
                <a:schemeClr val="bg1"/>
              </a:solidFill>
              <a:latin typeface="S-Core Dream 6 Bold" pitchFamily="34" charset="0"/>
              <a:cs typeface="S-Core Dream 6 Bold" pitchFamily="34" charset="0"/>
            </a:endParaRPr>
          </a:p>
          <a:p>
            <a:pPr algn="ctr"/>
            <a:endParaRPr lang="en-US" sz="2400" kern="0" spc="-500" dirty="0">
              <a:solidFill>
                <a:schemeClr val="bg1"/>
              </a:solidFill>
              <a:latin typeface="S-Core Dream 6 Bold" pitchFamily="34" charset="0"/>
              <a:cs typeface="S-Core Dream 6 Bold" pitchFamily="34" charset="0"/>
            </a:endParaRPr>
          </a:p>
          <a:p>
            <a:pPr algn="ctr"/>
            <a:r>
              <a:rPr lang="ko-KR" altLang="en-US" sz="2000" kern="0" spc="-200" dirty="0">
                <a:solidFill>
                  <a:schemeClr val="bg1"/>
                </a:solidFill>
                <a:latin typeface="S-Core Dream 4 Regular" pitchFamily="34" charset="0"/>
              </a:rPr>
              <a:t>게시글  작성</a:t>
            </a:r>
            <a:endParaRPr lang="en-US" altLang="ko-KR" sz="2000" kern="0" spc="-200" dirty="0">
              <a:solidFill>
                <a:schemeClr val="bg1"/>
              </a:solidFill>
              <a:latin typeface="S-Core Dream 4 Regular" pitchFamily="34" charset="0"/>
            </a:endParaRPr>
          </a:p>
          <a:p>
            <a:pPr algn="ctr"/>
            <a:r>
              <a:rPr lang="ko-KR" altLang="en-US" sz="2000" kern="0" spc="-200" dirty="0">
                <a:solidFill>
                  <a:schemeClr val="bg1"/>
                </a:solidFill>
                <a:latin typeface="S-Core Dream 4 Regular" pitchFamily="34" charset="0"/>
              </a:rPr>
              <a:t>게시글  수정</a:t>
            </a:r>
            <a:endParaRPr lang="en-US" altLang="ko-KR" sz="2000" kern="0" spc="-200" dirty="0">
              <a:solidFill>
                <a:schemeClr val="bg1"/>
              </a:solidFill>
              <a:latin typeface="S-Core Dream 4 Regular" pitchFamily="34" charset="0"/>
            </a:endParaRPr>
          </a:p>
          <a:p>
            <a:pPr algn="ctr"/>
            <a:r>
              <a:rPr lang="ko-KR" altLang="en-US" sz="2000" kern="0" spc="-200" dirty="0">
                <a:solidFill>
                  <a:schemeClr val="bg1"/>
                </a:solidFill>
                <a:latin typeface="S-Core Dream 4 Regular" pitchFamily="34" charset="0"/>
              </a:rPr>
              <a:t>게시글  삭제</a:t>
            </a:r>
            <a:endParaRPr lang="en-US" altLang="ko-KR" sz="2000" kern="0" spc="-200" dirty="0">
              <a:solidFill>
                <a:schemeClr val="bg1"/>
              </a:solidFill>
              <a:latin typeface="S-Core Dream 4 Regular" pitchFamily="34" charset="0"/>
            </a:endParaRPr>
          </a:p>
          <a:p>
            <a:pPr algn="ctr"/>
            <a:r>
              <a:rPr lang="ko-KR" altLang="en-US" sz="2000" kern="0" spc="-200" dirty="0">
                <a:solidFill>
                  <a:schemeClr val="bg1"/>
                </a:solidFill>
                <a:latin typeface="S-Core Dream 4 Regular" pitchFamily="34" charset="0"/>
              </a:rPr>
              <a:t>댓글  기능</a:t>
            </a:r>
            <a:endParaRPr lang="en-US" altLang="ko-KR" sz="2000" kern="0" spc="-200" dirty="0">
              <a:solidFill>
                <a:schemeClr val="bg1"/>
              </a:solidFill>
              <a:latin typeface="S-Core Dream 4 Regular"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sp>
        <p:nvSpPr>
          <p:cNvPr id="15" name="TextBox 14">
            <a:extLst>
              <a:ext uri="{FF2B5EF4-FFF2-40B4-BE49-F238E27FC236}">
                <a16:creationId xmlns:a16="http://schemas.microsoft.com/office/drawing/2014/main" id="{40F29B77-3B0E-48B7-B60B-D776B6C2AFA7}"/>
              </a:ext>
            </a:extLst>
          </p:cNvPr>
          <p:cNvSpPr txBox="1"/>
          <p:nvPr/>
        </p:nvSpPr>
        <p:spPr>
          <a:xfrm>
            <a:off x="609600" y="952500"/>
            <a:ext cx="4798047" cy="1107996"/>
          </a:xfrm>
          <a:prstGeom prst="rect">
            <a:avLst/>
          </a:prstGeom>
          <a:noFill/>
        </p:spPr>
        <p:txBody>
          <a:bodyPr wrap="square" rtlCol="0">
            <a:spAutoFit/>
          </a:bodyPr>
          <a:lstStyle/>
          <a:p>
            <a:r>
              <a:rPr lang="ko-KR" altLang="en-US" sz="6600" b="1" dirty="0"/>
              <a:t>회원관리</a:t>
            </a:r>
          </a:p>
        </p:txBody>
      </p:sp>
      <p:pic>
        <p:nvPicPr>
          <p:cNvPr id="31" name="그림 30">
            <a:extLst>
              <a:ext uri="{FF2B5EF4-FFF2-40B4-BE49-F238E27FC236}">
                <a16:creationId xmlns:a16="http://schemas.microsoft.com/office/drawing/2014/main" id="{FEA60868-C32A-4C81-A7B5-013B19E21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400300"/>
            <a:ext cx="4114800" cy="5214578"/>
          </a:xfrm>
          <a:prstGeom prst="rect">
            <a:avLst/>
          </a:prstGeom>
        </p:spPr>
      </p:pic>
      <p:pic>
        <p:nvPicPr>
          <p:cNvPr id="32" name="그림 31">
            <a:extLst>
              <a:ext uri="{FF2B5EF4-FFF2-40B4-BE49-F238E27FC236}">
                <a16:creationId xmlns:a16="http://schemas.microsoft.com/office/drawing/2014/main" id="{FE16DC03-CE27-49A1-8D9B-D4030C4AD8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5023" y="1610666"/>
            <a:ext cx="3962400" cy="6793846"/>
          </a:xfrm>
          <a:prstGeom prst="rect">
            <a:avLst/>
          </a:prstGeom>
        </p:spPr>
      </p:pic>
      <p:pic>
        <p:nvPicPr>
          <p:cNvPr id="33" name="그림 32">
            <a:extLst>
              <a:ext uri="{FF2B5EF4-FFF2-40B4-BE49-F238E27FC236}">
                <a16:creationId xmlns:a16="http://schemas.microsoft.com/office/drawing/2014/main" id="{DC511CE7-2EAA-4B9F-8C36-F5FD5391F98D}"/>
              </a:ext>
            </a:extLst>
          </p:cNvPr>
          <p:cNvPicPr>
            <a:picLocks noChangeAspect="1"/>
          </p:cNvPicPr>
          <p:nvPr/>
        </p:nvPicPr>
        <p:blipFill>
          <a:blip r:embed="rId6"/>
          <a:stretch>
            <a:fillRect/>
          </a:stretch>
        </p:blipFill>
        <p:spPr>
          <a:xfrm>
            <a:off x="9483070" y="1454177"/>
            <a:ext cx="4524375" cy="7048500"/>
          </a:xfrm>
          <a:prstGeom prst="rect">
            <a:avLst/>
          </a:prstGeom>
        </p:spPr>
      </p:pic>
      <p:sp>
        <p:nvSpPr>
          <p:cNvPr id="34" name="사각형: 둥근 모서리 33">
            <a:extLst>
              <a:ext uri="{FF2B5EF4-FFF2-40B4-BE49-F238E27FC236}">
                <a16:creationId xmlns:a16="http://schemas.microsoft.com/office/drawing/2014/main" id="{60707AE5-3E9A-41D7-9216-BFCC30DBDF62}"/>
              </a:ext>
            </a:extLst>
          </p:cNvPr>
          <p:cNvSpPr/>
          <p:nvPr/>
        </p:nvSpPr>
        <p:spPr>
          <a:xfrm>
            <a:off x="9649757" y="3619500"/>
            <a:ext cx="4191000" cy="304800"/>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BFA34903-B818-491D-8CFE-C9BB54D4278C}"/>
              </a:ext>
            </a:extLst>
          </p:cNvPr>
          <p:cNvSpPr/>
          <p:nvPr/>
        </p:nvSpPr>
        <p:spPr>
          <a:xfrm>
            <a:off x="14007444" y="3276656"/>
            <a:ext cx="4191000" cy="914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solidFill>
                  <a:srgbClr val="C00000"/>
                </a:solidFill>
              </a:rPr>
              <a:t>1. </a:t>
            </a:r>
            <a:r>
              <a:rPr lang="ko-KR" altLang="en-US" sz="3200" b="1" dirty="0">
                <a:solidFill>
                  <a:schemeClr val="tx1"/>
                </a:solidFill>
              </a:rPr>
              <a:t>이미지 업로드</a:t>
            </a:r>
            <a:endParaRPr lang="en-US" altLang="ko-KR" sz="3200" b="1" dirty="0">
              <a:solidFill>
                <a:schemeClr val="tx1"/>
              </a:solidFill>
            </a:endParaRPr>
          </a:p>
        </p:txBody>
      </p:sp>
    </p:spTree>
    <p:extLst>
      <p:ext uri="{BB962C8B-B14F-4D97-AF65-F5344CB8AC3E}">
        <p14:creationId xmlns:p14="http://schemas.microsoft.com/office/powerpoint/2010/main" val="2724952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pic>
        <p:nvPicPr>
          <p:cNvPr id="4" name="그림 3">
            <a:extLst>
              <a:ext uri="{FF2B5EF4-FFF2-40B4-BE49-F238E27FC236}">
                <a16:creationId xmlns:a16="http://schemas.microsoft.com/office/drawing/2014/main" id="{16E49CE0-DCAD-4D55-AD00-02C9A4301A3B}"/>
              </a:ext>
            </a:extLst>
          </p:cNvPr>
          <p:cNvPicPr>
            <a:picLocks noChangeAspect="1"/>
          </p:cNvPicPr>
          <p:nvPr/>
        </p:nvPicPr>
        <p:blipFill>
          <a:blip r:embed="rId4"/>
          <a:stretch>
            <a:fillRect/>
          </a:stretch>
        </p:blipFill>
        <p:spPr>
          <a:xfrm>
            <a:off x="6013908" y="2908161"/>
            <a:ext cx="6284546" cy="5964975"/>
          </a:xfrm>
          <a:prstGeom prst="rect">
            <a:avLst/>
          </a:prstGeom>
        </p:spPr>
      </p:pic>
      <p:pic>
        <p:nvPicPr>
          <p:cNvPr id="6" name="그림 5">
            <a:extLst>
              <a:ext uri="{FF2B5EF4-FFF2-40B4-BE49-F238E27FC236}">
                <a16:creationId xmlns:a16="http://schemas.microsoft.com/office/drawing/2014/main" id="{E178B945-0B43-4969-BADF-EC20F1FCF891}"/>
              </a:ext>
            </a:extLst>
          </p:cNvPr>
          <p:cNvPicPr>
            <a:picLocks noChangeAspect="1"/>
          </p:cNvPicPr>
          <p:nvPr/>
        </p:nvPicPr>
        <p:blipFill>
          <a:blip r:embed="rId5"/>
          <a:stretch>
            <a:fillRect/>
          </a:stretch>
        </p:blipFill>
        <p:spPr>
          <a:xfrm>
            <a:off x="327213" y="4699967"/>
            <a:ext cx="3396997" cy="1394290"/>
          </a:xfrm>
          <a:prstGeom prst="rect">
            <a:avLst/>
          </a:prstGeom>
        </p:spPr>
      </p:pic>
      <p:sp>
        <p:nvSpPr>
          <p:cNvPr id="15" name="TextBox 14">
            <a:extLst>
              <a:ext uri="{FF2B5EF4-FFF2-40B4-BE49-F238E27FC236}">
                <a16:creationId xmlns:a16="http://schemas.microsoft.com/office/drawing/2014/main" id="{40F29B77-3B0E-48B7-B60B-D776B6C2AFA7}"/>
              </a:ext>
            </a:extLst>
          </p:cNvPr>
          <p:cNvSpPr txBox="1"/>
          <p:nvPr/>
        </p:nvSpPr>
        <p:spPr>
          <a:xfrm>
            <a:off x="609600" y="952500"/>
            <a:ext cx="4798047" cy="1107996"/>
          </a:xfrm>
          <a:prstGeom prst="rect">
            <a:avLst/>
          </a:prstGeom>
          <a:noFill/>
        </p:spPr>
        <p:txBody>
          <a:bodyPr wrap="square" rtlCol="0">
            <a:spAutoFit/>
          </a:bodyPr>
          <a:lstStyle/>
          <a:p>
            <a:r>
              <a:rPr lang="ko-KR" altLang="en-US" sz="6600" b="1" dirty="0" err="1"/>
              <a:t>팀관리</a:t>
            </a:r>
            <a:endParaRPr lang="ko-KR" altLang="en-US" sz="6600" b="1" dirty="0"/>
          </a:p>
        </p:txBody>
      </p:sp>
      <p:sp>
        <p:nvSpPr>
          <p:cNvPr id="17" name="사각형: 둥근 모서리 16">
            <a:extLst>
              <a:ext uri="{FF2B5EF4-FFF2-40B4-BE49-F238E27FC236}">
                <a16:creationId xmlns:a16="http://schemas.microsoft.com/office/drawing/2014/main" id="{AB3789D1-8FD8-4383-9357-4EE904B20C67}"/>
              </a:ext>
            </a:extLst>
          </p:cNvPr>
          <p:cNvSpPr/>
          <p:nvPr/>
        </p:nvSpPr>
        <p:spPr>
          <a:xfrm>
            <a:off x="3008623" y="4625430"/>
            <a:ext cx="609599" cy="609600"/>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E3853008-9E1C-45BB-A393-C30F36916C73}"/>
              </a:ext>
            </a:extLst>
          </p:cNvPr>
          <p:cNvSpPr/>
          <p:nvPr/>
        </p:nvSpPr>
        <p:spPr>
          <a:xfrm>
            <a:off x="142947" y="5724735"/>
            <a:ext cx="5984164" cy="1983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3600" b="1" dirty="0">
                <a:solidFill>
                  <a:srgbClr val="C00000"/>
                </a:solidFill>
              </a:rPr>
              <a:t>1</a:t>
            </a:r>
            <a:r>
              <a:rPr lang="en-US" altLang="ko-KR" sz="3200" b="1" dirty="0">
                <a:solidFill>
                  <a:srgbClr val="C00000"/>
                </a:solidFill>
              </a:rPr>
              <a:t>. </a:t>
            </a:r>
            <a:r>
              <a:rPr lang="ko-KR" altLang="en-US" sz="3200" b="1" dirty="0">
                <a:solidFill>
                  <a:schemeClr val="tx1"/>
                </a:solidFill>
              </a:rPr>
              <a:t>초대 가능한 회원 조회</a:t>
            </a:r>
            <a:endParaRPr lang="en-US" altLang="ko-KR" sz="3200" b="1" dirty="0">
              <a:solidFill>
                <a:schemeClr val="tx1"/>
              </a:solidFill>
            </a:endParaRPr>
          </a:p>
        </p:txBody>
      </p:sp>
      <p:sp>
        <p:nvSpPr>
          <p:cNvPr id="19" name="화살표: 오른쪽 18">
            <a:extLst>
              <a:ext uri="{FF2B5EF4-FFF2-40B4-BE49-F238E27FC236}">
                <a16:creationId xmlns:a16="http://schemas.microsoft.com/office/drawing/2014/main" id="{D81D72F8-F9CD-46D6-A4E5-051EE1F3E6F9}"/>
              </a:ext>
            </a:extLst>
          </p:cNvPr>
          <p:cNvSpPr/>
          <p:nvPr/>
        </p:nvSpPr>
        <p:spPr>
          <a:xfrm>
            <a:off x="4773260" y="4830185"/>
            <a:ext cx="533400" cy="11079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BD046D52-78EF-41A2-9899-B309521B06EB}"/>
              </a:ext>
            </a:extLst>
          </p:cNvPr>
          <p:cNvSpPr/>
          <p:nvPr/>
        </p:nvSpPr>
        <p:spPr>
          <a:xfrm>
            <a:off x="6911385" y="3164754"/>
            <a:ext cx="4518615" cy="609600"/>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사각형: 둥근 모서리 22">
            <a:extLst>
              <a:ext uri="{FF2B5EF4-FFF2-40B4-BE49-F238E27FC236}">
                <a16:creationId xmlns:a16="http://schemas.microsoft.com/office/drawing/2014/main" id="{9015855A-9E89-4651-B7A2-BC45E32E407D}"/>
              </a:ext>
            </a:extLst>
          </p:cNvPr>
          <p:cNvSpPr/>
          <p:nvPr/>
        </p:nvSpPr>
        <p:spPr>
          <a:xfrm>
            <a:off x="7377837" y="8005399"/>
            <a:ext cx="3594963" cy="609600"/>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CB2DD088-130C-46DD-BEDD-AB09B4B817A6}"/>
              </a:ext>
            </a:extLst>
          </p:cNvPr>
          <p:cNvSpPr/>
          <p:nvPr/>
        </p:nvSpPr>
        <p:spPr>
          <a:xfrm>
            <a:off x="6597489" y="7954142"/>
            <a:ext cx="640938" cy="71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solidFill>
                  <a:srgbClr val="C00000"/>
                </a:solidFill>
              </a:rPr>
              <a:t> 3</a:t>
            </a:r>
            <a:endParaRPr lang="en-US" altLang="ko-KR" sz="3200" b="1" dirty="0">
              <a:solidFill>
                <a:schemeClr val="tx1"/>
              </a:solidFill>
            </a:endParaRPr>
          </a:p>
        </p:txBody>
      </p:sp>
      <p:sp>
        <p:nvSpPr>
          <p:cNvPr id="27" name="직사각형 26">
            <a:extLst>
              <a:ext uri="{FF2B5EF4-FFF2-40B4-BE49-F238E27FC236}">
                <a16:creationId xmlns:a16="http://schemas.microsoft.com/office/drawing/2014/main" id="{A4BE2B54-7593-4AF2-BAAE-B61BC0C89048}"/>
              </a:ext>
            </a:extLst>
          </p:cNvPr>
          <p:cNvSpPr/>
          <p:nvPr/>
        </p:nvSpPr>
        <p:spPr>
          <a:xfrm>
            <a:off x="6377105" y="1480123"/>
            <a:ext cx="7612816" cy="1983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solidFill>
                  <a:srgbClr val="C00000"/>
                </a:solidFill>
              </a:rPr>
              <a:t> 2. </a:t>
            </a:r>
            <a:r>
              <a:rPr lang="ko-KR" altLang="en-US" sz="3200" b="1" dirty="0">
                <a:solidFill>
                  <a:schemeClr val="tx1"/>
                </a:solidFill>
              </a:rPr>
              <a:t>이름을 입력하면 검색 가능</a:t>
            </a:r>
            <a:endParaRPr lang="en-US" altLang="ko-KR" sz="3200" b="1" dirty="0">
              <a:solidFill>
                <a:schemeClr val="tx1"/>
              </a:solidFill>
            </a:endParaRPr>
          </a:p>
        </p:txBody>
      </p:sp>
      <p:pic>
        <p:nvPicPr>
          <p:cNvPr id="21" name="그림 20">
            <a:extLst>
              <a:ext uri="{FF2B5EF4-FFF2-40B4-BE49-F238E27FC236}">
                <a16:creationId xmlns:a16="http://schemas.microsoft.com/office/drawing/2014/main" id="{8C8E779A-2BD6-40CA-8F04-EA1E9FBB5E62}"/>
              </a:ext>
            </a:extLst>
          </p:cNvPr>
          <p:cNvPicPr>
            <a:picLocks noChangeAspect="1"/>
          </p:cNvPicPr>
          <p:nvPr/>
        </p:nvPicPr>
        <p:blipFill rotWithShape="1">
          <a:blip r:embed="rId6"/>
          <a:srcRect l="75466"/>
          <a:stretch/>
        </p:blipFill>
        <p:spPr>
          <a:xfrm>
            <a:off x="14365141" y="2031216"/>
            <a:ext cx="3581400" cy="7100590"/>
          </a:xfrm>
          <a:prstGeom prst="rect">
            <a:avLst/>
          </a:prstGeom>
        </p:spPr>
      </p:pic>
      <p:sp>
        <p:nvSpPr>
          <p:cNvPr id="25" name="사각형: 둥근 모서리 24">
            <a:extLst>
              <a:ext uri="{FF2B5EF4-FFF2-40B4-BE49-F238E27FC236}">
                <a16:creationId xmlns:a16="http://schemas.microsoft.com/office/drawing/2014/main" id="{7FC44782-6969-4779-B5F9-CBC725E05B4E}"/>
              </a:ext>
            </a:extLst>
          </p:cNvPr>
          <p:cNvSpPr/>
          <p:nvPr/>
        </p:nvSpPr>
        <p:spPr>
          <a:xfrm>
            <a:off x="14563653" y="7156429"/>
            <a:ext cx="3190947" cy="1263671"/>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24A40C8E-2A0D-49C0-9029-C4A62A4BA73B}"/>
              </a:ext>
            </a:extLst>
          </p:cNvPr>
          <p:cNvSpPr/>
          <p:nvPr/>
        </p:nvSpPr>
        <p:spPr>
          <a:xfrm>
            <a:off x="13081300" y="4846451"/>
            <a:ext cx="533400" cy="11079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EEA85C70-C9CC-4381-8726-7168DB044BEE}"/>
              </a:ext>
            </a:extLst>
          </p:cNvPr>
          <p:cNvSpPr/>
          <p:nvPr/>
        </p:nvSpPr>
        <p:spPr>
          <a:xfrm>
            <a:off x="13989921" y="8420100"/>
            <a:ext cx="4572000" cy="1274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3600" b="1" dirty="0">
                <a:solidFill>
                  <a:srgbClr val="C00000"/>
                </a:solidFill>
              </a:rPr>
              <a:t>4</a:t>
            </a:r>
            <a:r>
              <a:rPr lang="en-US" altLang="ko-KR" sz="3200" b="1" dirty="0">
                <a:solidFill>
                  <a:srgbClr val="C00000"/>
                </a:solidFill>
              </a:rPr>
              <a:t>. </a:t>
            </a:r>
            <a:r>
              <a:rPr lang="ko-KR" altLang="en-US" sz="3200" b="1" dirty="0">
                <a:solidFill>
                  <a:schemeClr val="tx1"/>
                </a:solidFill>
              </a:rPr>
              <a:t>실시간 비동기 알림</a:t>
            </a:r>
            <a:endParaRPr lang="en-US" altLang="ko-KR" sz="3200" b="1" dirty="0">
              <a:solidFill>
                <a:schemeClr val="tx1"/>
              </a:solidFill>
            </a:endParaRPr>
          </a:p>
        </p:txBody>
      </p:sp>
    </p:spTree>
    <p:extLst>
      <p:ext uri="{BB962C8B-B14F-4D97-AF65-F5344CB8AC3E}">
        <p14:creationId xmlns:p14="http://schemas.microsoft.com/office/powerpoint/2010/main" val="2841082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9CE99A6-BA97-4A9D-B523-F37A15E96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200" y="4075526"/>
            <a:ext cx="3810000" cy="2987386"/>
          </a:xfrm>
          <a:prstGeom prst="rect">
            <a:avLst/>
          </a:prstGeom>
        </p:spPr>
      </p:pic>
      <p:pic>
        <p:nvPicPr>
          <p:cNvPr id="7" name="그림 6">
            <a:extLst>
              <a:ext uri="{FF2B5EF4-FFF2-40B4-BE49-F238E27FC236}">
                <a16:creationId xmlns:a16="http://schemas.microsoft.com/office/drawing/2014/main" id="{26400364-E11A-4C6D-82E9-56CEEAB36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135" y="4099764"/>
            <a:ext cx="3560956" cy="2864830"/>
          </a:xfrm>
          <a:prstGeom prst="rect">
            <a:avLst/>
          </a:prstGeom>
        </p:spPr>
      </p:pic>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4"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5" cstate="print"/>
            <a:stretch>
              <a:fillRect/>
            </a:stretch>
          </p:blipFill>
          <p:spPr>
            <a:xfrm>
              <a:off x="-457143" y="0"/>
              <a:ext cx="19561905" cy="914286"/>
            </a:xfrm>
            <a:prstGeom prst="rect">
              <a:avLst/>
            </a:prstGeom>
          </p:spPr>
        </p:pic>
      </p:grpSp>
      <p:pic>
        <p:nvPicPr>
          <p:cNvPr id="6" name="그림 5">
            <a:extLst>
              <a:ext uri="{FF2B5EF4-FFF2-40B4-BE49-F238E27FC236}">
                <a16:creationId xmlns:a16="http://schemas.microsoft.com/office/drawing/2014/main" id="{E190B020-E1E2-4770-ADEC-421DB74395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3829" y="1209288"/>
            <a:ext cx="6754015" cy="7977947"/>
          </a:xfrm>
          <a:prstGeom prst="rect">
            <a:avLst/>
          </a:prstGeom>
        </p:spPr>
      </p:pic>
      <p:sp>
        <p:nvSpPr>
          <p:cNvPr id="11" name="화살표: 오른쪽 10">
            <a:extLst>
              <a:ext uri="{FF2B5EF4-FFF2-40B4-BE49-F238E27FC236}">
                <a16:creationId xmlns:a16="http://schemas.microsoft.com/office/drawing/2014/main" id="{4885F0AC-1FE4-4DDF-93D4-2AD42480D760}"/>
              </a:ext>
            </a:extLst>
          </p:cNvPr>
          <p:cNvSpPr/>
          <p:nvPr/>
        </p:nvSpPr>
        <p:spPr>
          <a:xfrm>
            <a:off x="4874247" y="4857259"/>
            <a:ext cx="533400" cy="11079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사각형: 둥근 모서리 13">
            <a:extLst>
              <a:ext uri="{FF2B5EF4-FFF2-40B4-BE49-F238E27FC236}">
                <a16:creationId xmlns:a16="http://schemas.microsoft.com/office/drawing/2014/main" id="{DF09B252-F8C1-46A9-96FA-8B2A7CA9CB03}"/>
              </a:ext>
            </a:extLst>
          </p:cNvPr>
          <p:cNvSpPr/>
          <p:nvPr/>
        </p:nvSpPr>
        <p:spPr>
          <a:xfrm>
            <a:off x="5824627" y="1623916"/>
            <a:ext cx="6367373" cy="609600"/>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15">
            <a:extLst>
              <a:ext uri="{FF2B5EF4-FFF2-40B4-BE49-F238E27FC236}">
                <a16:creationId xmlns:a16="http://schemas.microsoft.com/office/drawing/2014/main" id="{D4115927-071A-42DA-8523-A007452AC722}"/>
              </a:ext>
            </a:extLst>
          </p:cNvPr>
          <p:cNvSpPr/>
          <p:nvPr/>
        </p:nvSpPr>
        <p:spPr>
          <a:xfrm>
            <a:off x="9235440" y="2948408"/>
            <a:ext cx="609599" cy="609600"/>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4F268585-5D86-4BA1-9755-7EFF9F8E0E2E}"/>
              </a:ext>
            </a:extLst>
          </p:cNvPr>
          <p:cNvSpPr/>
          <p:nvPr/>
        </p:nvSpPr>
        <p:spPr>
          <a:xfrm>
            <a:off x="6807191" y="8283303"/>
            <a:ext cx="4470409" cy="635152"/>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A0AACC8A-566E-40C3-98A3-66A5BDD6DCAB}"/>
              </a:ext>
            </a:extLst>
          </p:cNvPr>
          <p:cNvSpPr/>
          <p:nvPr/>
        </p:nvSpPr>
        <p:spPr>
          <a:xfrm>
            <a:off x="3657600" y="4136660"/>
            <a:ext cx="609599" cy="609600"/>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3FEB1EE-2012-4F22-AD5D-4CDF90DA0AA8}"/>
              </a:ext>
            </a:extLst>
          </p:cNvPr>
          <p:cNvSpPr txBox="1"/>
          <p:nvPr/>
        </p:nvSpPr>
        <p:spPr>
          <a:xfrm>
            <a:off x="609600" y="952500"/>
            <a:ext cx="4798047" cy="1107996"/>
          </a:xfrm>
          <a:prstGeom prst="rect">
            <a:avLst/>
          </a:prstGeom>
          <a:noFill/>
        </p:spPr>
        <p:txBody>
          <a:bodyPr wrap="square" rtlCol="0">
            <a:spAutoFit/>
          </a:bodyPr>
          <a:lstStyle/>
          <a:p>
            <a:r>
              <a:rPr lang="ko-KR" altLang="en-US" sz="6600" b="1" dirty="0"/>
              <a:t>채팅</a:t>
            </a:r>
          </a:p>
        </p:txBody>
      </p:sp>
      <p:sp>
        <p:nvSpPr>
          <p:cNvPr id="27" name="화살표: 오른쪽 26">
            <a:extLst>
              <a:ext uri="{FF2B5EF4-FFF2-40B4-BE49-F238E27FC236}">
                <a16:creationId xmlns:a16="http://schemas.microsoft.com/office/drawing/2014/main" id="{CA1F1DCE-058A-450E-BAC5-B6629DFBC01B}"/>
              </a:ext>
            </a:extLst>
          </p:cNvPr>
          <p:cNvSpPr/>
          <p:nvPr/>
        </p:nvSpPr>
        <p:spPr>
          <a:xfrm>
            <a:off x="12954000" y="4746260"/>
            <a:ext cx="533400" cy="11079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28485DA5-B5C0-4BAC-9A4D-68230D38FA6D}"/>
              </a:ext>
            </a:extLst>
          </p:cNvPr>
          <p:cNvSpPr/>
          <p:nvPr/>
        </p:nvSpPr>
        <p:spPr>
          <a:xfrm>
            <a:off x="949947" y="3321072"/>
            <a:ext cx="4191000" cy="914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solidFill>
                  <a:srgbClr val="C00000"/>
                </a:solidFill>
              </a:rPr>
              <a:t>1. </a:t>
            </a:r>
            <a:r>
              <a:rPr lang="ko-KR" altLang="en-US" sz="3200" b="1" dirty="0">
                <a:solidFill>
                  <a:schemeClr val="tx1"/>
                </a:solidFill>
              </a:rPr>
              <a:t>사용자 화면</a:t>
            </a:r>
            <a:endParaRPr lang="en-US" altLang="ko-KR" sz="3200" b="1" dirty="0">
              <a:solidFill>
                <a:schemeClr val="tx1"/>
              </a:solidFill>
            </a:endParaRPr>
          </a:p>
        </p:txBody>
      </p:sp>
      <p:sp>
        <p:nvSpPr>
          <p:cNvPr id="30" name="직사각형 29">
            <a:extLst>
              <a:ext uri="{FF2B5EF4-FFF2-40B4-BE49-F238E27FC236}">
                <a16:creationId xmlns:a16="http://schemas.microsoft.com/office/drawing/2014/main" id="{740476BF-56E4-4EF8-852F-B98C0C337CFA}"/>
              </a:ext>
            </a:extLst>
          </p:cNvPr>
          <p:cNvSpPr/>
          <p:nvPr/>
        </p:nvSpPr>
        <p:spPr>
          <a:xfrm>
            <a:off x="14478000" y="3253208"/>
            <a:ext cx="4191000" cy="914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solidFill>
                  <a:srgbClr val="C00000"/>
                </a:solidFill>
              </a:rPr>
              <a:t>2. </a:t>
            </a:r>
            <a:r>
              <a:rPr lang="ko-KR" altLang="en-US" sz="3200" b="1" dirty="0">
                <a:solidFill>
                  <a:schemeClr val="tx1"/>
                </a:solidFill>
              </a:rPr>
              <a:t>상대방 화면</a:t>
            </a:r>
            <a:endParaRPr lang="en-US" altLang="ko-KR" sz="3200" b="1" dirty="0">
              <a:solidFill>
                <a:schemeClr val="tx1"/>
              </a:solidFill>
            </a:endParaRPr>
          </a:p>
        </p:txBody>
      </p:sp>
      <p:sp>
        <p:nvSpPr>
          <p:cNvPr id="31" name="사각형: 둥근 모서리 30">
            <a:extLst>
              <a:ext uri="{FF2B5EF4-FFF2-40B4-BE49-F238E27FC236}">
                <a16:creationId xmlns:a16="http://schemas.microsoft.com/office/drawing/2014/main" id="{5E921416-BABF-449F-BA4B-BC402FEAE0A0}"/>
              </a:ext>
            </a:extLst>
          </p:cNvPr>
          <p:cNvSpPr/>
          <p:nvPr/>
        </p:nvSpPr>
        <p:spPr>
          <a:xfrm>
            <a:off x="923390" y="5485717"/>
            <a:ext cx="3218105" cy="478360"/>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a:extLst>
              <a:ext uri="{FF2B5EF4-FFF2-40B4-BE49-F238E27FC236}">
                <a16:creationId xmlns:a16="http://schemas.microsoft.com/office/drawing/2014/main" id="{1103BB01-079B-4D32-ABDD-1C1FCC53EC0D}"/>
              </a:ext>
            </a:extLst>
          </p:cNvPr>
          <p:cNvSpPr/>
          <p:nvPr/>
        </p:nvSpPr>
        <p:spPr>
          <a:xfrm>
            <a:off x="14401800" y="5553880"/>
            <a:ext cx="3352800" cy="478360"/>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9490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4FBE0D5-62FB-44E9-973D-3E58F3448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574" y="1091041"/>
            <a:ext cx="10574226" cy="8002117"/>
          </a:xfrm>
          <a:prstGeom prst="rect">
            <a:avLst/>
          </a:prstGeom>
        </p:spPr>
      </p:pic>
      <p:pic>
        <p:nvPicPr>
          <p:cNvPr id="21" name="그림 20">
            <a:extLst>
              <a:ext uri="{FF2B5EF4-FFF2-40B4-BE49-F238E27FC236}">
                <a16:creationId xmlns:a16="http://schemas.microsoft.com/office/drawing/2014/main" id="{EBAC4C2F-32C1-4B68-8874-AD86D222D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127779"/>
            <a:ext cx="3657600" cy="2920721"/>
          </a:xfrm>
          <a:prstGeom prst="rect">
            <a:avLst/>
          </a:prstGeom>
        </p:spPr>
      </p:pic>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4"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5" cstate="print"/>
            <a:stretch>
              <a:fillRect/>
            </a:stretch>
          </p:blipFill>
          <p:spPr>
            <a:xfrm>
              <a:off x="-457143" y="0"/>
              <a:ext cx="19561905" cy="914286"/>
            </a:xfrm>
            <a:prstGeom prst="rect">
              <a:avLst/>
            </a:prstGeom>
          </p:spPr>
        </p:pic>
      </p:grpSp>
      <p:sp>
        <p:nvSpPr>
          <p:cNvPr id="11" name="화살표: 오른쪽 10">
            <a:extLst>
              <a:ext uri="{FF2B5EF4-FFF2-40B4-BE49-F238E27FC236}">
                <a16:creationId xmlns:a16="http://schemas.microsoft.com/office/drawing/2014/main" id="{D24C191C-78B8-4BD4-BA0C-E03A2F966B69}"/>
              </a:ext>
            </a:extLst>
          </p:cNvPr>
          <p:cNvSpPr/>
          <p:nvPr/>
        </p:nvSpPr>
        <p:spPr>
          <a:xfrm>
            <a:off x="5372100" y="4505994"/>
            <a:ext cx="533400" cy="11079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1D1378C6-004E-4F02-B137-A0CE0BE6DDD0}"/>
              </a:ext>
            </a:extLst>
          </p:cNvPr>
          <p:cNvSpPr/>
          <p:nvPr/>
        </p:nvSpPr>
        <p:spPr>
          <a:xfrm>
            <a:off x="624910" y="3373740"/>
            <a:ext cx="4191000" cy="914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solidFill>
                  <a:srgbClr val="C00000"/>
                </a:solidFill>
              </a:rPr>
              <a:t>1. </a:t>
            </a:r>
            <a:r>
              <a:rPr lang="ko-KR" altLang="en-US" sz="3200" b="1" dirty="0">
                <a:solidFill>
                  <a:schemeClr val="tx1"/>
                </a:solidFill>
              </a:rPr>
              <a:t>입장할 </a:t>
            </a:r>
            <a:r>
              <a:rPr lang="ko-KR" altLang="en-US" sz="3200" b="1" dirty="0" err="1">
                <a:solidFill>
                  <a:schemeClr val="tx1"/>
                </a:solidFill>
              </a:rPr>
              <a:t>채팅방</a:t>
            </a:r>
            <a:r>
              <a:rPr lang="ko-KR" altLang="en-US" sz="3200" b="1" dirty="0">
                <a:solidFill>
                  <a:schemeClr val="tx1"/>
                </a:solidFill>
              </a:rPr>
              <a:t> 클릭</a:t>
            </a:r>
            <a:endParaRPr lang="en-US" altLang="ko-KR" sz="3200" b="1" dirty="0">
              <a:solidFill>
                <a:schemeClr val="tx1"/>
              </a:solidFill>
            </a:endParaRPr>
          </a:p>
        </p:txBody>
      </p:sp>
      <p:sp>
        <p:nvSpPr>
          <p:cNvPr id="14" name="사각형: 둥근 모서리 13">
            <a:extLst>
              <a:ext uri="{FF2B5EF4-FFF2-40B4-BE49-F238E27FC236}">
                <a16:creationId xmlns:a16="http://schemas.microsoft.com/office/drawing/2014/main" id="{69AB00CF-D4F0-4E1C-BC91-4FE90DC9A3AB}"/>
              </a:ext>
            </a:extLst>
          </p:cNvPr>
          <p:cNvSpPr/>
          <p:nvPr/>
        </p:nvSpPr>
        <p:spPr>
          <a:xfrm>
            <a:off x="10624377" y="6149202"/>
            <a:ext cx="1567623" cy="899297"/>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사각형: 둥근 모서리 14">
            <a:extLst>
              <a:ext uri="{FF2B5EF4-FFF2-40B4-BE49-F238E27FC236}">
                <a16:creationId xmlns:a16="http://schemas.microsoft.com/office/drawing/2014/main" id="{2FCBA7A2-86CE-48FE-ADA5-A63B3E4DBAE0}"/>
              </a:ext>
            </a:extLst>
          </p:cNvPr>
          <p:cNvSpPr/>
          <p:nvPr/>
        </p:nvSpPr>
        <p:spPr>
          <a:xfrm>
            <a:off x="6904152" y="1057029"/>
            <a:ext cx="7116647" cy="478813"/>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모서리 17">
            <a:extLst>
              <a:ext uri="{FF2B5EF4-FFF2-40B4-BE49-F238E27FC236}">
                <a16:creationId xmlns:a16="http://schemas.microsoft.com/office/drawing/2014/main" id="{DC939BFF-C7D9-4F8E-B7C3-46F7035BED2E}"/>
              </a:ext>
            </a:extLst>
          </p:cNvPr>
          <p:cNvSpPr/>
          <p:nvPr/>
        </p:nvSpPr>
        <p:spPr>
          <a:xfrm>
            <a:off x="6858000" y="8234591"/>
            <a:ext cx="10591800" cy="858567"/>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016A5666-22EC-42C1-8E30-1CB24DA37029}"/>
              </a:ext>
            </a:extLst>
          </p:cNvPr>
          <p:cNvSpPr/>
          <p:nvPr/>
        </p:nvSpPr>
        <p:spPr>
          <a:xfrm>
            <a:off x="7847240" y="1461601"/>
            <a:ext cx="5716359" cy="914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solidFill>
                  <a:srgbClr val="C00000"/>
                </a:solidFill>
              </a:rPr>
              <a:t>4. </a:t>
            </a:r>
            <a:r>
              <a:rPr lang="ko-KR" altLang="en-US" sz="3200" b="1" dirty="0">
                <a:solidFill>
                  <a:schemeClr val="tx1"/>
                </a:solidFill>
              </a:rPr>
              <a:t>실시간 비동기 공지사항</a:t>
            </a:r>
            <a:endParaRPr lang="en-US" altLang="ko-KR" sz="3200" b="1" dirty="0">
              <a:solidFill>
                <a:schemeClr val="tx1"/>
              </a:solidFill>
            </a:endParaRPr>
          </a:p>
        </p:txBody>
      </p:sp>
      <p:sp>
        <p:nvSpPr>
          <p:cNvPr id="23" name="직사각형 22">
            <a:extLst>
              <a:ext uri="{FF2B5EF4-FFF2-40B4-BE49-F238E27FC236}">
                <a16:creationId xmlns:a16="http://schemas.microsoft.com/office/drawing/2014/main" id="{B622D490-310E-4607-920E-0BD1DD8892D3}"/>
              </a:ext>
            </a:extLst>
          </p:cNvPr>
          <p:cNvSpPr/>
          <p:nvPr/>
        </p:nvSpPr>
        <p:spPr>
          <a:xfrm>
            <a:off x="10624377" y="5226223"/>
            <a:ext cx="4191000" cy="914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solidFill>
                  <a:srgbClr val="C00000"/>
                </a:solidFill>
              </a:rPr>
              <a:t>3. </a:t>
            </a:r>
            <a:r>
              <a:rPr lang="ko-KR" altLang="en-US" sz="3200" b="1" dirty="0">
                <a:solidFill>
                  <a:schemeClr val="tx1"/>
                </a:solidFill>
              </a:rPr>
              <a:t>공지등록</a:t>
            </a:r>
            <a:endParaRPr lang="en-US" altLang="ko-KR" sz="3200" b="1" dirty="0">
              <a:solidFill>
                <a:schemeClr val="tx1"/>
              </a:solidFill>
            </a:endParaRPr>
          </a:p>
        </p:txBody>
      </p:sp>
      <p:sp>
        <p:nvSpPr>
          <p:cNvPr id="24" name="직사각형 23">
            <a:extLst>
              <a:ext uri="{FF2B5EF4-FFF2-40B4-BE49-F238E27FC236}">
                <a16:creationId xmlns:a16="http://schemas.microsoft.com/office/drawing/2014/main" id="{CDEE6287-835F-4DD1-B3FA-55949348B594}"/>
              </a:ext>
            </a:extLst>
          </p:cNvPr>
          <p:cNvSpPr/>
          <p:nvPr/>
        </p:nvSpPr>
        <p:spPr>
          <a:xfrm>
            <a:off x="14630400" y="7329979"/>
            <a:ext cx="4191000" cy="914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solidFill>
                  <a:srgbClr val="C00000"/>
                </a:solidFill>
              </a:rPr>
              <a:t>2. </a:t>
            </a:r>
            <a:r>
              <a:rPr lang="ko-KR" altLang="en-US" sz="3200" b="1" dirty="0">
                <a:solidFill>
                  <a:schemeClr val="tx1"/>
                </a:solidFill>
              </a:rPr>
              <a:t>채팅 작성</a:t>
            </a:r>
            <a:endParaRPr lang="en-US" altLang="ko-KR" sz="3200" b="1" dirty="0">
              <a:solidFill>
                <a:schemeClr val="tx1"/>
              </a:solidFill>
            </a:endParaRPr>
          </a:p>
        </p:txBody>
      </p:sp>
      <p:sp>
        <p:nvSpPr>
          <p:cNvPr id="25" name="TextBox 24">
            <a:extLst>
              <a:ext uri="{FF2B5EF4-FFF2-40B4-BE49-F238E27FC236}">
                <a16:creationId xmlns:a16="http://schemas.microsoft.com/office/drawing/2014/main" id="{C8A0E99B-85CB-4713-93E5-18D42BC2B112}"/>
              </a:ext>
            </a:extLst>
          </p:cNvPr>
          <p:cNvSpPr txBox="1"/>
          <p:nvPr/>
        </p:nvSpPr>
        <p:spPr>
          <a:xfrm>
            <a:off x="609600" y="952500"/>
            <a:ext cx="4798047" cy="1107996"/>
          </a:xfrm>
          <a:prstGeom prst="rect">
            <a:avLst/>
          </a:prstGeom>
          <a:noFill/>
        </p:spPr>
        <p:txBody>
          <a:bodyPr wrap="square" rtlCol="0">
            <a:spAutoFit/>
          </a:bodyPr>
          <a:lstStyle/>
          <a:p>
            <a:r>
              <a:rPr lang="ko-KR" altLang="en-US" sz="6600" b="1" dirty="0"/>
              <a:t>채팅</a:t>
            </a:r>
          </a:p>
        </p:txBody>
      </p:sp>
      <p:sp>
        <p:nvSpPr>
          <p:cNvPr id="19" name="사각형: 둥근 모서리 18">
            <a:extLst>
              <a:ext uri="{FF2B5EF4-FFF2-40B4-BE49-F238E27FC236}">
                <a16:creationId xmlns:a16="http://schemas.microsoft.com/office/drawing/2014/main" id="{2542D0D1-937F-4CA9-BE8E-EFDB91686C9C}"/>
              </a:ext>
            </a:extLst>
          </p:cNvPr>
          <p:cNvSpPr/>
          <p:nvPr/>
        </p:nvSpPr>
        <p:spPr>
          <a:xfrm>
            <a:off x="1023177" y="5042066"/>
            <a:ext cx="3091623" cy="416948"/>
          </a:xfrm>
          <a:prstGeom prst="roundRect">
            <a:avLst>
              <a:gd name="adj" fmla="val 0"/>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94130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3"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4" cstate="print"/>
            <a:stretch>
              <a:fillRect/>
            </a:stretch>
          </p:blipFill>
          <p:spPr>
            <a:xfrm>
              <a:off x="-457143" y="0"/>
              <a:ext cx="19561905" cy="914286"/>
            </a:xfrm>
            <a:prstGeom prst="rect">
              <a:avLst/>
            </a:prstGeom>
          </p:spPr>
        </p:pic>
      </p:grpSp>
      <p:pic>
        <p:nvPicPr>
          <p:cNvPr id="4" name="그림 3">
            <a:extLst>
              <a:ext uri="{FF2B5EF4-FFF2-40B4-BE49-F238E27FC236}">
                <a16:creationId xmlns:a16="http://schemas.microsoft.com/office/drawing/2014/main" id="{43F8B272-F0C0-4288-87CA-F550A257A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7783" y="1866899"/>
            <a:ext cx="9845606" cy="7140769"/>
          </a:xfrm>
          <a:prstGeom prst="rect">
            <a:avLst/>
          </a:prstGeom>
        </p:spPr>
      </p:pic>
      <p:sp>
        <p:nvSpPr>
          <p:cNvPr id="8" name="TextBox 7">
            <a:extLst>
              <a:ext uri="{FF2B5EF4-FFF2-40B4-BE49-F238E27FC236}">
                <a16:creationId xmlns:a16="http://schemas.microsoft.com/office/drawing/2014/main" id="{DCF08CD4-FC08-495A-AF6E-DBEFBC9BBF6E}"/>
              </a:ext>
            </a:extLst>
          </p:cNvPr>
          <p:cNvSpPr txBox="1"/>
          <p:nvPr/>
        </p:nvSpPr>
        <p:spPr>
          <a:xfrm>
            <a:off x="-3136279" y="896064"/>
            <a:ext cx="3200400" cy="2585323"/>
          </a:xfrm>
          <a:prstGeom prst="rect">
            <a:avLst/>
          </a:prstGeom>
          <a:noFill/>
        </p:spPr>
        <p:txBody>
          <a:bodyPr wrap="square" rtlCol="0">
            <a:spAutoFit/>
          </a:bodyPr>
          <a:lstStyle/>
          <a:p>
            <a:r>
              <a:rPr lang="ko-KR" altLang="en-US" dirty="0"/>
              <a:t>게시글 작성</a:t>
            </a:r>
            <a:endParaRPr lang="en-US" altLang="ko-KR" dirty="0"/>
          </a:p>
          <a:p>
            <a:pPr marL="342900" indent="-342900">
              <a:buAutoNum type="arabicPeriod"/>
            </a:pPr>
            <a:r>
              <a:rPr lang="ko-KR" altLang="en-US" dirty="0"/>
              <a:t>제목과 내용 작성</a:t>
            </a:r>
            <a:endParaRPr lang="en-US" altLang="ko-KR" dirty="0"/>
          </a:p>
          <a:p>
            <a:pPr marL="342900" indent="-342900">
              <a:buAutoNum type="arabicPeriod"/>
            </a:pPr>
            <a:r>
              <a:rPr lang="ko-KR" altLang="en-US" dirty="0"/>
              <a:t>파일 업로드 기능</a:t>
            </a:r>
            <a:endParaRPr lang="en-US" altLang="ko-KR" dirty="0"/>
          </a:p>
          <a:p>
            <a:pPr marL="342900" indent="-342900">
              <a:buAutoNum type="arabicPeriod"/>
            </a:pPr>
            <a:endParaRPr lang="en-US" altLang="ko-KR" dirty="0"/>
          </a:p>
          <a:p>
            <a:r>
              <a:rPr lang="ko-KR" altLang="en-US" dirty="0"/>
              <a:t>게시글 수정</a:t>
            </a:r>
            <a:endParaRPr lang="en-US" altLang="ko-KR" dirty="0"/>
          </a:p>
          <a:p>
            <a:pPr marL="342900" indent="-342900">
              <a:buAutoNum type="arabicPeriod"/>
            </a:pPr>
            <a:r>
              <a:rPr lang="ko-KR" altLang="en-US" dirty="0"/>
              <a:t>원래 글 및 파일 정보 </a:t>
            </a:r>
            <a:r>
              <a:rPr lang="ko-KR" altLang="en-US" dirty="0" err="1"/>
              <a:t>가저오기</a:t>
            </a:r>
            <a:endParaRPr lang="en-US" altLang="ko-KR" dirty="0"/>
          </a:p>
          <a:p>
            <a:pPr marL="342900" indent="-342900">
              <a:buAutoNum type="arabicPeriod"/>
            </a:pPr>
            <a:r>
              <a:rPr lang="ko-KR" altLang="en-US" dirty="0"/>
              <a:t>게시글 수정</a:t>
            </a:r>
            <a:endParaRPr lang="en-US" altLang="ko-KR" dirty="0"/>
          </a:p>
          <a:p>
            <a:pPr marL="342900" indent="-342900">
              <a:buAutoNum type="arabicPeriod"/>
            </a:pPr>
            <a:endParaRPr lang="ko-KR" altLang="en-US" dirty="0"/>
          </a:p>
        </p:txBody>
      </p:sp>
      <p:pic>
        <p:nvPicPr>
          <p:cNvPr id="10" name="그림 9">
            <a:extLst>
              <a:ext uri="{FF2B5EF4-FFF2-40B4-BE49-F238E27FC236}">
                <a16:creationId xmlns:a16="http://schemas.microsoft.com/office/drawing/2014/main" id="{42C263CD-75BB-4F41-91FC-9289547BE591}"/>
              </a:ext>
            </a:extLst>
          </p:cNvPr>
          <p:cNvPicPr>
            <a:picLocks noChangeAspect="1"/>
          </p:cNvPicPr>
          <p:nvPr/>
        </p:nvPicPr>
        <p:blipFill rotWithShape="1">
          <a:blip r:embed="rId6">
            <a:extLst>
              <a:ext uri="{28A0092B-C50C-407E-A947-70E740481C1C}">
                <a14:useLocalDpi xmlns:a14="http://schemas.microsoft.com/office/drawing/2010/main" val="0"/>
              </a:ext>
            </a:extLst>
          </a:blip>
          <a:srcRect l="73880" t="1968" b="37962"/>
          <a:stretch/>
        </p:blipFill>
        <p:spPr>
          <a:xfrm>
            <a:off x="534136" y="2960784"/>
            <a:ext cx="4403058" cy="4953000"/>
          </a:xfrm>
          <a:prstGeom prst="rect">
            <a:avLst/>
          </a:prstGeom>
        </p:spPr>
      </p:pic>
      <p:sp>
        <p:nvSpPr>
          <p:cNvPr id="11" name="사각형: 둥근 모서리 10">
            <a:extLst>
              <a:ext uri="{FF2B5EF4-FFF2-40B4-BE49-F238E27FC236}">
                <a16:creationId xmlns:a16="http://schemas.microsoft.com/office/drawing/2014/main" id="{BF89CBAC-7219-49F4-A96C-C29B93C96252}"/>
              </a:ext>
            </a:extLst>
          </p:cNvPr>
          <p:cNvSpPr/>
          <p:nvPr/>
        </p:nvSpPr>
        <p:spPr>
          <a:xfrm>
            <a:off x="1828800" y="3086100"/>
            <a:ext cx="2057400" cy="762000"/>
          </a:xfrm>
          <a:prstGeom prst="roundRect">
            <a:avLst>
              <a:gd name="adj" fmla="val 32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E9E4BD7F-14D1-485C-826B-E23430F7DE61}"/>
              </a:ext>
            </a:extLst>
          </p:cNvPr>
          <p:cNvSpPr/>
          <p:nvPr/>
        </p:nvSpPr>
        <p:spPr>
          <a:xfrm>
            <a:off x="12496800" y="3182023"/>
            <a:ext cx="7612816" cy="102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3600" b="1" dirty="0">
                <a:solidFill>
                  <a:schemeClr val="tx1"/>
                </a:solidFill>
              </a:rPr>
              <a:t>게시글 작성 페이지로 이동</a:t>
            </a:r>
            <a:endParaRPr lang="en-US" altLang="ko-KR" sz="3600" b="1" dirty="0">
              <a:solidFill>
                <a:schemeClr val="tx1"/>
              </a:solidFill>
            </a:endParaRPr>
          </a:p>
          <a:p>
            <a:r>
              <a:rPr lang="en-US" altLang="ko-KR" sz="3200" dirty="0">
                <a:solidFill>
                  <a:srgbClr val="C00000"/>
                </a:solidFill>
              </a:rPr>
              <a:t>1. </a:t>
            </a:r>
            <a:r>
              <a:rPr lang="ko-KR" altLang="en-US" sz="3200" dirty="0">
                <a:solidFill>
                  <a:schemeClr val="tx1"/>
                </a:solidFill>
              </a:rPr>
              <a:t>제목과 내용 작성</a:t>
            </a:r>
            <a:endParaRPr lang="en-US" altLang="ko-KR" sz="3200" dirty="0">
              <a:solidFill>
                <a:schemeClr val="tx1"/>
              </a:solidFill>
            </a:endParaRPr>
          </a:p>
        </p:txBody>
      </p:sp>
      <p:sp>
        <p:nvSpPr>
          <p:cNvPr id="15" name="사각형: 둥근 모서리 14">
            <a:extLst>
              <a:ext uri="{FF2B5EF4-FFF2-40B4-BE49-F238E27FC236}">
                <a16:creationId xmlns:a16="http://schemas.microsoft.com/office/drawing/2014/main" id="{39C33781-4D8B-4141-9343-077AC9D05151}"/>
              </a:ext>
            </a:extLst>
          </p:cNvPr>
          <p:cNvSpPr/>
          <p:nvPr/>
        </p:nvSpPr>
        <p:spPr>
          <a:xfrm>
            <a:off x="7772400" y="7913783"/>
            <a:ext cx="10210800" cy="353917"/>
          </a:xfrm>
          <a:prstGeom prst="roundRect">
            <a:avLst>
              <a:gd name="adj" fmla="val 32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15">
            <a:extLst>
              <a:ext uri="{FF2B5EF4-FFF2-40B4-BE49-F238E27FC236}">
                <a16:creationId xmlns:a16="http://schemas.microsoft.com/office/drawing/2014/main" id="{C4082F27-F4E2-4043-9BE5-2AFB2D331FD9}"/>
              </a:ext>
            </a:extLst>
          </p:cNvPr>
          <p:cNvSpPr/>
          <p:nvPr/>
        </p:nvSpPr>
        <p:spPr>
          <a:xfrm>
            <a:off x="7772400" y="1765522"/>
            <a:ext cx="10210800" cy="6017895"/>
          </a:xfrm>
          <a:prstGeom prst="roundRect">
            <a:avLst>
              <a:gd name="adj" fmla="val 32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A16BA74B-F4FE-43A0-8236-40DB6EC07289}"/>
              </a:ext>
            </a:extLst>
          </p:cNvPr>
          <p:cNvSpPr/>
          <p:nvPr/>
        </p:nvSpPr>
        <p:spPr>
          <a:xfrm>
            <a:off x="12725400" y="8424864"/>
            <a:ext cx="7612816" cy="367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3200" b="1" dirty="0">
                <a:solidFill>
                  <a:srgbClr val="C00000"/>
                </a:solidFill>
              </a:rPr>
              <a:t>2.</a:t>
            </a:r>
            <a:r>
              <a:rPr lang="en-US" altLang="ko-KR" sz="3200" dirty="0">
                <a:solidFill>
                  <a:srgbClr val="C00000"/>
                </a:solidFill>
              </a:rPr>
              <a:t>  </a:t>
            </a:r>
            <a:r>
              <a:rPr lang="ko-KR" altLang="en-US" sz="3200" dirty="0">
                <a:solidFill>
                  <a:schemeClr val="tx1"/>
                </a:solidFill>
              </a:rPr>
              <a:t>파일 업로드 </a:t>
            </a:r>
            <a:endParaRPr lang="en-US" altLang="ko-KR" sz="3600" b="1" dirty="0">
              <a:solidFill>
                <a:schemeClr val="tx1"/>
              </a:solidFill>
            </a:endParaRPr>
          </a:p>
        </p:txBody>
      </p:sp>
      <p:sp>
        <p:nvSpPr>
          <p:cNvPr id="18" name="화살표: 오른쪽 17">
            <a:extLst>
              <a:ext uri="{FF2B5EF4-FFF2-40B4-BE49-F238E27FC236}">
                <a16:creationId xmlns:a16="http://schemas.microsoft.com/office/drawing/2014/main" id="{E1FEC35A-59E7-4193-88F8-8885742CA245}"/>
              </a:ext>
            </a:extLst>
          </p:cNvPr>
          <p:cNvSpPr/>
          <p:nvPr/>
        </p:nvSpPr>
        <p:spPr>
          <a:xfrm>
            <a:off x="5140947" y="4986261"/>
            <a:ext cx="533400" cy="11079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2DF0D43D-9C73-4B12-96E5-786ADD3ED808}"/>
              </a:ext>
            </a:extLst>
          </p:cNvPr>
          <p:cNvSpPr txBox="1"/>
          <p:nvPr/>
        </p:nvSpPr>
        <p:spPr>
          <a:xfrm>
            <a:off x="609600" y="952500"/>
            <a:ext cx="4798047" cy="1107996"/>
          </a:xfrm>
          <a:prstGeom prst="rect">
            <a:avLst/>
          </a:prstGeom>
          <a:noFill/>
        </p:spPr>
        <p:txBody>
          <a:bodyPr wrap="square" rtlCol="0">
            <a:spAutoFit/>
          </a:bodyPr>
          <a:lstStyle/>
          <a:p>
            <a:r>
              <a:rPr lang="ko-KR" altLang="en-US" sz="6600" b="1" dirty="0"/>
              <a:t>게시판</a:t>
            </a:r>
          </a:p>
        </p:txBody>
      </p:sp>
      <p:sp>
        <p:nvSpPr>
          <p:cNvPr id="20" name="직사각형 19">
            <a:extLst>
              <a:ext uri="{FF2B5EF4-FFF2-40B4-BE49-F238E27FC236}">
                <a16:creationId xmlns:a16="http://schemas.microsoft.com/office/drawing/2014/main" id="{90FEA5D2-52B9-4D04-B0C8-30AE9BDEB448}"/>
              </a:ext>
            </a:extLst>
          </p:cNvPr>
          <p:cNvSpPr/>
          <p:nvPr/>
        </p:nvSpPr>
        <p:spPr>
          <a:xfrm>
            <a:off x="613229" y="1830222"/>
            <a:ext cx="6623217" cy="967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4000" dirty="0">
              <a:solidFill>
                <a:schemeClr val="tx1"/>
              </a:solidFill>
            </a:endParaRPr>
          </a:p>
        </p:txBody>
      </p:sp>
    </p:spTree>
    <p:extLst>
      <p:ext uri="{BB962C8B-B14F-4D97-AF65-F5344CB8AC3E}">
        <p14:creationId xmlns:p14="http://schemas.microsoft.com/office/powerpoint/2010/main" val="813440730"/>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pic>
        <p:nvPicPr>
          <p:cNvPr id="3" name="그림 2">
            <a:extLst>
              <a:ext uri="{FF2B5EF4-FFF2-40B4-BE49-F238E27FC236}">
                <a16:creationId xmlns:a16="http://schemas.microsoft.com/office/drawing/2014/main" id="{E979B82F-45BB-4BB4-B98C-AF71986C7976}"/>
              </a:ext>
            </a:extLst>
          </p:cNvPr>
          <p:cNvPicPr>
            <a:picLocks noChangeAspect="1"/>
          </p:cNvPicPr>
          <p:nvPr/>
        </p:nvPicPr>
        <p:blipFill rotWithShape="1">
          <a:blip r:embed="rId4">
            <a:extLst>
              <a:ext uri="{28A0092B-C50C-407E-A947-70E740481C1C}">
                <a14:useLocalDpi xmlns:a14="http://schemas.microsoft.com/office/drawing/2010/main" val="0"/>
              </a:ext>
            </a:extLst>
          </a:blip>
          <a:srcRect b="8267"/>
          <a:stretch/>
        </p:blipFill>
        <p:spPr>
          <a:xfrm>
            <a:off x="2667000" y="533650"/>
            <a:ext cx="5867400" cy="9237463"/>
          </a:xfrm>
          <a:prstGeom prst="rect">
            <a:avLst/>
          </a:prstGeom>
        </p:spPr>
      </p:pic>
      <p:sp>
        <p:nvSpPr>
          <p:cNvPr id="10" name="직사각형 9">
            <a:extLst>
              <a:ext uri="{FF2B5EF4-FFF2-40B4-BE49-F238E27FC236}">
                <a16:creationId xmlns:a16="http://schemas.microsoft.com/office/drawing/2014/main" id="{48EAC3AC-A89A-45E1-89D8-2C6F5B35F0CD}"/>
              </a:ext>
            </a:extLst>
          </p:cNvPr>
          <p:cNvSpPr/>
          <p:nvPr/>
        </p:nvSpPr>
        <p:spPr>
          <a:xfrm>
            <a:off x="10134600" y="2147659"/>
            <a:ext cx="6365164" cy="1983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3600" b="1" dirty="0">
                <a:solidFill>
                  <a:srgbClr val="C00000"/>
                </a:solidFill>
              </a:rPr>
              <a:t>1</a:t>
            </a:r>
            <a:r>
              <a:rPr lang="en-US" altLang="ko-KR" sz="3200" b="1" dirty="0">
                <a:solidFill>
                  <a:srgbClr val="C00000"/>
                </a:solidFill>
              </a:rPr>
              <a:t>. </a:t>
            </a:r>
            <a:r>
              <a:rPr lang="ko-KR" altLang="en-US" sz="3200" b="1" dirty="0">
                <a:solidFill>
                  <a:schemeClr val="tx1"/>
                </a:solidFill>
              </a:rPr>
              <a:t>공과 사가 분리되지 않는다 </a:t>
            </a:r>
            <a:r>
              <a:rPr lang="en-US" altLang="ko-KR" sz="3200" b="1" dirty="0">
                <a:solidFill>
                  <a:schemeClr val="tx1"/>
                </a:solidFill>
              </a:rPr>
              <a:t>58%</a:t>
            </a:r>
          </a:p>
        </p:txBody>
      </p:sp>
      <p:sp>
        <p:nvSpPr>
          <p:cNvPr id="11" name="직사각형 10">
            <a:extLst>
              <a:ext uri="{FF2B5EF4-FFF2-40B4-BE49-F238E27FC236}">
                <a16:creationId xmlns:a16="http://schemas.microsoft.com/office/drawing/2014/main" id="{87401603-0ACD-4F90-88EB-AAD1FC44911B}"/>
              </a:ext>
            </a:extLst>
          </p:cNvPr>
          <p:cNvSpPr/>
          <p:nvPr/>
        </p:nvSpPr>
        <p:spPr>
          <a:xfrm>
            <a:off x="10134600" y="3771900"/>
            <a:ext cx="6365164" cy="1983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3600" b="1" dirty="0">
                <a:solidFill>
                  <a:srgbClr val="C00000"/>
                </a:solidFill>
              </a:rPr>
              <a:t>2</a:t>
            </a:r>
            <a:r>
              <a:rPr lang="en-US" altLang="ko-KR" sz="3200" b="1" dirty="0">
                <a:solidFill>
                  <a:srgbClr val="C00000"/>
                </a:solidFill>
              </a:rPr>
              <a:t>. </a:t>
            </a:r>
            <a:r>
              <a:rPr lang="ko-KR" altLang="en-US" sz="3200" b="1" dirty="0">
                <a:solidFill>
                  <a:schemeClr val="tx1"/>
                </a:solidFill>
              </a:rPr>
              <a:t>사생활 노출 및 침해 우려 </a:t>
            </a:r>
            <a:r>
              <a:rPr lang="en-US" altLang="ko-KR" sz="3200" b="1" dirty="0">
                <a:solidFill>
                  <a:schemeClr val="tx1"/>
                </a:solidFill>
              </a:rPr>
              <a:t>18%</a:t>
            </a:r>
          </a:p>
        </p:txBody>
      </p:sp>
    </p:spTree>
    <p:extLst>
      <p:ext uri="{BB962C8B-B14F-4D97-AF65-F5344CB8AC3E}">
        <p14:creationId xmlns:p14="http://schemas.microsoft.com/office/powerpoint/2010/main" val="2702697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311EBF4-6017-4B45-9516-174E38533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450" y="2852121"/>
            <a:ext cx="7162800" cy="4672269"/>
          </a:xfrm>
          <a:prstGeom prst="rect">
            <a:avLst/>
          </a:prstGeom>
        </p:spPr>
      </p:pic>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4"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5" cstate="print"/>
            <a:stretch>
              <a:fillRect/>
            </a:stretch>
          </p:blipFill>
          <p:spPr>
            <a:xfrm>
              <a:off x="-457143" y="0"/>
              <a:ext cx="19561905" cy="914286"/>
            </a:xfrm>
            <a:prstGeom prst="rect">
              <a:avLst/>
            </a:prstGeom>
          </p:spPr>
        </p:pic>
      </p:grpSp>
      <p:pic>
        <p:nvPicPr>
          <p:cNvPr id="8" name="그림 7">
            <a:extLst>
              <a:ext uri="{FF2B5EF4-FFF2-40B4-BE49-F238E27FC236}">
                <a16:creationId xmlns:a16="http://schemas.microsoft.com/office/drawing/2014/main" id="{96A6F41A-BDEF-4127-A44B-57C453AB3DDD}"/>
              </a:ext>
            </a:extLst>
          </p:cNvPr>
          <p:cNvPicPr>
            <a:picLocks noChangeAspect="1"/>
          </p:cNvPicPr>
          <p:nvPr/>
        </p:nvPicPr>
        <p:blipFill>
          <a:blip r:embed="rId6"/>
          <a:stretch>
            <a:fillRect/>
          </a:stretch>
        </p:blipFill>
        <p:spPr>
          <a:xfrm>
            <a:off x="609600" y="3656507"/>
            <a:ext cx="3586892" cy="2895600"/>
          </a:xfrm>
          <a:prstGeom prst="rect">
            <a:avLst/>
          </a:prstGeom>
        </p:spPr>
      </p:pic>
      <p:sp>
        <p:nvSpPr>
          <p:cNvPr id="15" name="TextBox 14">
            <a:extLst>
              <a:ext uri="{FF2B5EF4-FFF2-40B4-BE49-F238E27FC236}">
                <a16:creationId xmlns:a16="http://schemas.microsoft.com/office/drawing/2014/main" id="{2B38C605-D960-4BB2-9A55-CD59925C06F2}"/>
              </a:ext>
            </a:extLst>
          </p:cNvPr>
          <p:cNvSpPr txBox="1"/>
          <p:nvPr/>
        </p:nvSpPr>
        <p:spPr>
          <a:xfrm>
            <a:off x="609600" y="952500"/>
            <a:ext cx="4798047" cy="1107996"/>
          </a:xfrm>
          <a:prstGeom prst="rect">
            <a:avLst/>
          </a:prstGeom>
          <a:noFill/>
        </p:spPr>
        <p:txBody>
          <a:bodyPr wrap="square" rtlCol="0">
            <a:spAutoFit/>
          </a:bodyPr>
          <a:lstStyle/>
          <a:p>
            <a:r>
              <a:rPr lang="ko-KR" altLang="en-US" sz="6600" b="1" dirty="0"/>
              <a:t>게시판</a:t>
            </a:r>
          </a:p>
        </p:txBody>
      </p:sp>
      <p:sp>
        <p:nvSpPr>
          <p:cNvPr id="18" name="화살표: 오른쪽 17">
            <a:extLst>
              <a:ext uri="{FF2B5EF4-FFF2-40B4-BE49-F238E27FC236}">
                <a16:creationId xmlns:a16="http://schemas.microsoft.com/office/drawing/2014/main" id="{AE8E7977-C456-47A2-81C1-0B60E0EC568E}"/>
              </a:ext>
            </a:extLst>
          </p:cNvPr>
          <p:cNvSpPr/>
          <p:nvPr/>
        </p:nvSpPr>
        <p:spPr>
          <a:xfrm>
            <a:off x="4629150" y="4550309"/>
            <a:ext cx="533400" cy="11079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D1AD8ACA-2D39-4090-90F6-B96574FE9C24}"/>
              </a:ext>
            </a:extLst>
          </p:cNvPr>
          <p:cNvSpPr/>
          <p:nvPr/>
        </p:nvSpPr>
        <p:spPr>
          <a:xfrm>
            <a:off x="809226" y="4851203"/>
            <a:ext cx="2772174" cy="432087"/>
          </a:xfrm>
          <a:prstGeom prst="roundRect">
            <a:avLst>
              <a:gd name="adj" fmla="val 10266"/>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33">
            <a:extLst>
              <a:ext uri="{FF2B5EF4-FFF2-40B4-BE49-F238E27FC236}">
                <a16:creationId xmlns:a16="http://schemas.microsoft.com/office/drawing/2014/main" id="{A4B5A4EF-7DFE-4D24-ADFF-B6CDE1DA3753}"/>
              </a:ext>
            </a:extLst>
          </p:cNvPr>
          <p:cNvSpPr/>
          <p:nvPr/>
        </p:nvSpPr>
        <p:spPr>
          <a:xfrm>
            <a:off x="5544099" y="2930329"/>
            <a:ext cx="7085501" cy="4422971"/>
          </a:xfrm>
          <a:prstGeom prst="roundRect">
            <a:avLst>
              <a:gd name="adj" fmla="val 32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537A75F1-8448-4807-AA1F-EA6C4ED8AA1C}"/>
              </a:ext>
            </a:extLst>
          </p:cNvPr>
          <p:cNvGrpSpPr/>
          <p:nvPr/>
        </p:nvGrpSpPr>
        <p:grpSpPr>
          <a:xfrm>
            <a:off x="13823576" y="2219908"/>
            <a:ext cx="4267200" cy="6058067"/>
            <a:chOff x="6324599" y="2292402"/>
            <a:chExt cx="7620001" cy="6058067"/>
          </a:xfrm>
        </p:grpSpPr>
        <p:pic>
          <p:nvPicPr>
            <p:cNvPr id="25" name="그림 24">
              <a:extLst>
                <a:ext uri="{FF2B5EF4-FFF2-40B4-BE49-F238E27FC236}">
                  <a16:creationId xmlns:a16="http://schemas.microsoft.com/office/drawing/2014/main" id="{1E9BCBAC-13FB-4508-88FD-E85EB6F79B05}"/>
                </a:ext>
              </a:extLst>
            </p:cNvPr>
            <p:cNvPicPr>
              <a:picLocks noChangeAspect="1"/>
            </p:cNvPicPr>
            <p:nvPr/>
          </p:nvPicPr>
          <p:blipFill rotWithShape="1">
            <a:blip r:embed="rId7">
              <a:extLst>
                <a:ext uri="{28A0092B-C50C-407E-A947-70E740481C1C}">
                  <a14:useLocalDpi xmlns:a14="http://schemas.microsoft.com/office/drawing/2010/main" val="0"/>
                </a:ext>
              </a:extLst>
            </a:blip>
            <a:srcRect t="319" b="70529"/>
            <a:stretch/>
          </p:blipFill>
          <p:spPr>
            <a:xfrm>
              <a:off x="6324600" y="2292402"/>
              <a:ext cx="7566831" cy="4313843"/>
            </a:xfrm>
            <a:prstGeom prst="rect">
              <a:avLst/>
            </a:prstGeom>
          </p:spPr>
        </p:pic>
        <p:pic>
          <p:nvPicPr>
            <p:cNvPr id="26" name="그림 25">
              <a:extLst>
                <a:ext uri="{FF2B5EF4-FFF2-40B4-BE49-F238E27FC236}">
                  <a16:creationId xmlns:a16="http://schemas.microsoft.com/office/drawing/2014/main" id="{2791FED9-8A70-49BC-9681-FD58F5EF4EE1}"/>
                </a:ext>
              </a:extLst>
            </p:cNvPr>
            <p:cNvPicPr>
              <a:picLocks noChangeAspect="1"/>
            </p:cNvPicPr>
            <p:nvPr/>
          </p:nvPicPr>
          <p:blipFill rotWithShape="1">
            <a:blip r:embed="rId7">
              <a:extLst>
                <a:ext uri="{28A0092B-C50C-407E-A947-70E740481C1C}">
                  <a14:useLocalDpi xmlns:a14="http://schemas.microsoft.com/office/drawing/2010/main" val="0"/>
                </a:ext>
              </a:extLst>
            </a:blip>
            <a:srcRect t="88065"/>
            <a:stretch/>
          </p:blipFill>
          <p:spPr>
            <a:xfrm>
              <a:off x="6324599" y="6606245"/>
              <a:ext cx="7566831" cy="1744224"/>
            </a:xfrm>
            <a:prstGeom prst="rect">
              <a:avLst/>
            </a:prstGeom>
          </p:spPr>
        </p:pic>
        <p:pic>
          <p:nvPicPr>
            <p:cNvPr id="27" name="그림 26">
              <a:extLst>
                <a:ext uri="{FF2B5EF4-FFF2-40B4-BE49-F238E27FC236}">
                  <a16:creationId xmlns:a16="http://schemas.microsoft.com/office/drawing/2014/main" id="{E5D9CFA2-8443-47DD-B8C2-806ABBE9078B}"/>
                </a:ext>
              </a:extLst>
            </p:cNvPr>
            <p:cNvPicPr>
              <a:picLocks noChangeAspect="1"/>
            </p:cNvPicPr>
            <p:nvPr/>
          </p:nvPicPr>
          <p:blipFill rotWithShape="1">
            <a:blip r:embed="rId7">
              <a:extLst>
                <a:ext uri="{28A0092B-C50C-407E-A947-70E740481C1C}">
                  <a14:useLocalDpi xmlns:a14="http://schemas.microsoft.com/office/drawing/2010/main" val="0"/>
                </a:ext>
              </a:extLst>
            </a:blip>
            <a:srcRect l="635" t="50109" r="-635" b="38181"/>
            <a:stretch/>
          </p:blipFill>
          <p:spPr>
            <a:xfrm>
              <a:off x="6377769" y="4986261"/>
              <a:ext cx="7566831" cy="1686002"/>
            </a:xfrm>
            <a:prstGeom prst="rect">
              <a:avLst/>
            </a:prstGeom>
          </p:spPr>
        </p:pic>
        <p:sp>
          <p:nvSpPr>
            <p:cNvPr id="36" name="사각형: 둥근 모서리 35">
              <a:extLst>
                <a:ext uri="{FF2B5EF4-FFF2-40B4-BE49-F238E27FC236}">
                  <a16:creationId xmlns:a16="http://schemas.microsoft.com/office/drawing/2014/main" id="{C7201341-4313-4CB0-B7F2-3A8C926FDC69}"/>
                </a:ext>
              </a:extLst>
            </p:cNvPr>
            <p:cNvSpPr/>
            <p:nvPr/>
          </p:nvSpPr>
          <p:spPr>
            <a:xfrm>
              <a:off x="6705600" y="2525690"/>
              <a:ext cx="6781800" cy="734527"/>
            </a:xfrm>
            <a:prstGeom prst="roundRect">
              <a:avLst>
                <a:gd name="adj" fmla="val 32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사각형: 둥근 모서리 36">
              <a:extLst>
                <a:ext uri="{FF2B5EF4-FFF2-40B4-BE49-F238E27FC236}">
                  <a16:creationId xmlns:a16="http://schemas.microsoft.com/office/drawing/2014/main" id="{7D6CFA08-EBCD-4EB4-8E4F-345737A72DE9}"/>
                </a:ext>
              </a:extLst>
            </p:cNvPr>
            <p:cNvSpPr/>
            <p:nvPr/>
          </p:nvSpPr>
          <p:spPr>
            <a:xfrm>
              <a:off x="11658600" y="3521970"/>
              <a:ext cx="685800" cy="384008"/>
            </a:xfrm>
            <a:prstGeom prst="roundRect">
              <a:avLst>
                <a:gd name="adj" fmla="val 32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사각형: 둥근 모서리 37">
              <a:extLst>
                <a:ext uri="{FF2B5EF4-FFF2-40B4-BE49-F238E27FC236}">
                  <a16:creationId xmlns:a16="http://schemas.microsoft.com/office/drawing/2014/main" id="{61C273F6-9D1B-489F-A830-EC50589FAF03}"/>
                </a:ext>
              </a:extLst>
            </p:cNvPr>
            <p:cNvSpPr/>
            <p:nvPr/>
          </p:nvSpPr>
          <p:spPr>
            <a:xfrm>
              <a:off x="11658600" y="5064292"/>
              <a:ext cx="685801" cy="384008"/>
            </a:xfrm>
            <a:prstGeom prst="roundRect">
              <a:avLst>
                <a:gd name="adj" fmla="val 32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사각형: 둥근 모서리 38">
              <a:extLst>
                <a:ext uri="{FF2B5EF4-FFF2-40B4-BE49-F238E27FC236}">
                  <a16:creationId xmlns:a16="http://schemas.microsoft.com/office/drawing/2014/main" id="{14D86275-E893-4F1C-B222-7F79F8DF915F}"/>
                </a:ext>
              </a:extLst>
            </p:cNvPr>
            <p:cNvSpPr/>
            <p:nvPr/>
          </p:nvSpPr>
          <p:spPr>
            <a:xfrm>
              <a:off x="6324600" y="6923573"/>
              <a:ext cx="7535832" cy="1408716"/>
            </a:xfrm>
            <a:prstGeom prst="roundRect">
              <a:avLst>
                <a:gd name="adj" fmla="val 3272"/>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화살표: 오른쪽 39">
            <a:extLst>
              <a:ext uri="{FF2B5EF4-FFF2-40B4-BE49-F238E27FC236}">
                <a16:creationId xmlns:a16="http://schemas.microsoft.com/office/drawing/2014/main" id="{EB2288CD-AA9A-4FE6-855D-C700415F6E8A}"/>
              </a:ext>
            </a:extLst>
          </p:cNvPr>
          <p:cNvSpPr/>
          <p:nvPr/>
        </p:nvSpPr>
        <p:spPr>
          <a:xfrm>
            <a:off x="12963525" y="4694944"/>
            <a:ext cx="533400" cy="11079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86544"/>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002">
            <a:extLst>
              <a:ext uri="{FF2B5EF4-FFF2-40B4-BE49-F238E27FC236}">
                <a16:creationId xmlns:a16="http://schemas.microsoft.com/office/drawing/2014/main" id="{F48F528A-A9FD-4640-BDCD-D935E8E4165F}"/>
              </a:ext>
            </a:extLst>
          </p:cNvPr>
          <p:cNvGrpSpPr/>
          <p:nvPr/>
        </p:nvGrpSpPr>
        <p:grpSpPr>
          <a:xfrm>
            <a:off x="-190476" y="9390476"/>
            <a:ext cx="19561905" cy="914286"/>
            <a:chOff x="-190476" y="9390476"/>
            <a:chExt cx="19561905" cy="914286"/>
          </a:xfrm>
        </p:grpSpPr>
        <p:pic>
          <p:nvPicPr>
            <p:cNvPr id="15" name="Object 8">
              <a:extLst>
                <a:ext uri="{FF2B5EF4-FFF2-40B4-BE49-F238E27FC236}">
                  <a16:creationId xmlns:a16="http://schemas.microsoft.com/office/drawing/2014/main" id="{2CC20AD4-578D-439B-A7E7-BAA56B893711}"/>
                </a:ext>
              </a:extLst>
            </p:cNvPr>
            <p:cNvPicPr>
              <a:picLocks noChangeAspect="1"/>
            </p:cNvPicPr>
            <p:nvPr/>
          </p:nvPicPr>
          <p:blipFill>
            <a:blip r:embed="rId3" cstate="print"/>
            <a:stretch>
              <a:fillRect/>
            </a:stretch>
          </p:blipFill>
          <p:spPr>
            <a:xfrm>
              <a:off x="-190476" y="9390476"/>
              <a:ext cx="19561905" cy="914286"/>
            </a:xfrm>
            <a:prstGeom prst="rect">
              <a:avLst/>
            </a:prstGeom>
          </p:spPr>
        </p:pic>
      </p:grpSp>
      <p:grpSp>
        <p:nvGrpSpPr>
          <p:cNvPr id="16" name="그룹 1003">
            <a:extLst>
              <a:ext uri="{FF2B5EF4-FFF2-40B4-BE49-F238E27FC236}">
                <a16:creationId xmlns:a16="http://schemas.microsoft.com/office/drawing/2014/main" id="{2520CBD6-009C-4179-987A-7A3D9AED000C}"/>
              </a:ext>
            </a:extLst>
          </p:cNvPr>
          <p:cNvGrpSpPr/>
          <p:nvPr/>
        </p:nvGrpSpPr>
        <p:grpSpPr>
          <a:xfrm>
            <a:off x="-457143" y="0"/>
            <a:ext cx="19561905" cy="914286"/>
            <a:chOff x="-457143" y="0"/>
            <a:chExt cx="19561905" cy="914286"/>
          </a:xfrm>
        </p:grpSpPr>
        <p:pic>
          <p:nvPicPr>
            <p:cNvPr id="17" name="Object 11">
              <a:extLst>
                <a:ext uri="{FF2B5EF4-FFF2-40B4-BE49-F238E27FC236}">
                  <a16:creationId xmlns:a16="http://schemas.microsoft.com/office/drawing/2014/main" id="{C1F596E7-AE77-4956-9F8C-1F3CAA9ED6CC}"/>
                </a:ext>
              </a:extLst>
            </p:cNvPr>
            <p:cNvPicPr>
              <a:picLocks noChangeAspect="1"/>
            </p:cNvPicPr>
            <p:nvPr/>
          </p:nvPicPr>
          <p:blipFill>
            <a:blip r:embed="rId4" cstate="print"/>
            <a:stretch>
              <a:fillRect/>
            </a:stretch>
          </p:blipFill>
          <p:spPr>
            <a:xfrm>
              <a:off x="-457143" y="0"/>
              <a:ext cx="19561905" cy="914286"/>
            </a:xfrm>
            <a:prstGeom prst="rect">
              <a:avLst/>
            </a:prstGeom>
          </p:spPr>
        </p:pic>
      </p:grpSp>
      <p:pic>
        <p:nvPicPr>
          <p:cNvPr id="18" name="이미지" descr="이미지">
            <a:extLst>
              <a:ext uri="{FF2B5EF4-FFF2-40B4-BE49-F238E27FC236}">
                <a16:creationId xmlns:a16="http://schemas.microsoft.com/office/drawing/2014/main" id="{BAC987D5-D84F-4FEB-B9F9-D507AA1D7FB0}"/>
              </a:ext>
            </a:extLst>
          </p:cNvPr>
          <p:cNvPicPr>
            <a:picLocks noChangeAspect="1"/>
          </p:cNvPicPr>
          <p:nvPr/>
        </p:nvPicPr>
        <p:blipFill>
          <a:blip r:embed="rId5"/>
          <a:stretch>
            <a:fillRect/>
          </a:stretch>
        </p:blipFill>
        <p:spPr>
          <a:xfrm>
            <a:off x="3314700" y="1594908"/>
            <a:ext cx="5257800" cy="7680242"/>
          </a:xfrm>
          <a:prstGeom prst="rect">
            <a:avLst/>
          </a:prstGeom>
          <a:ln w="12700">
            <a:miter lim="400000"/>
          </a:ln>
        </p:spPr>
      </p:pic>
      <p:pic>
        <p:nvPicPr>
          <p:cNvPr id="5" name="그림 4">
            <a:extLst>
              <a:ext uri="{FF2B5EF4-FFF2-40B4-BE49-F238E27FC236}">
                <a16:creationId xmlns:a16="http://schemas.microsoft.com/office/drawing/2014/main" id="{E21ACF16-359E-440B-83CE-2B84EAA2520E}"/>
              </a:ext>
            </a:extLst>
          </p:cNvPr>
          <p:cNvPicPr>
            <a:picLocks noChangeAspect="1"/>
          </p:cNvPicPr>
          <p:nvPr/>
        </p:nvPicPr>
        <p:blipFill>
          <a:blip r:embed="rId6"/>
          <a:stretch>
            <a:fillRect/>
          </a:stretch>
        </p:blipFill>
        <p:spPr>
          <a:xfrm>
            <a:off x="10668000" y="2990850"/>
            <a:ext cx="4305300" cy="4305300"/>
          </a:xfrm>
          <a:prstGeom prst="rect">
            <a:avLst/>
          </a:prstGeom>
        </p:spPr>
      </p:pic>
      <p:sp>
        <p:nvSpPr>
          <p:cNvPr id="191" name="채팅 주요 코드"/>
          <p:cNvSpPr txBox="1"/>
          <p:nvPr/>
        </p:nvSpPr>
        <p:spPr>
          <a:xfrm>
            <a:off x="304800" y="978512"/>
            <a:ext cx="4441922" cy="630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r>
              <a:rPr lang="ko-KR" altLang="en-US" sz="3600" b="1" dirty="0"/>
              <a:t>문제해결</a:t>
            </a:r>
            <a:r>
              <a:rPr lang="en-US" altLang="ko-KR" sz="3600" b="1" dirty="0"/>
              <a:t>- 1. GCP </a:t>
            </a:r>
            <a:r>
              <a:rPr lang="ko-KR" altLang="en-US" sz="3600" b="1" dirty="0"/>
              <a:t>해킹</a:t>
            </a:r>
            <a:endParaRPr sz="3600" b="1" dirty="0"/>
          </a:p>
        </p:txBody>
      </p:sp>
    </p:spTree>
    <p:extLst>
      <p:ext uri="{BB962C8B-B14F-4D97-AF65-F5344CB8AC3E}">
        <p14:creationId xmlns:p14="http://schemas.microsoft.com/office/powerpoint/2010/main" val="2579379268"/>
      </p:ext>
    </p:extLst>
  </p:cSld>
  <p:clrMapOvr>
    <a:masterClrMapping/>
  </p:clrMapOvr>
  <p:transition spd="med"/>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002">
            <a:extLst>
              <a:ext uri="{FF2B5EF4-FFF2-40B4-BE49-F238E27FC236}">
                <a16:creationId xmlns:a16="http://schemas.microsoft.com/office/drawing/2014/main" id="{F48F528A-A9FD-4640-BDCD-D935E8E4165F}"/>
              </a:ext>
            </a:extLst>
          </p:cNvPr>
          <p:cNvGrpSpPr/>
          <p:nvPr/>
        </p:nvGrpSpPr>
        <p:grpSpPr>
          <a:xfrm>
            <a:off x="-190476" y="9390476"/>
            <a:ext cx="19561905" cy="914286"/>
            <a:chOff x="-190476" y="9390476"/>
            <a:chExt cx="19561905" cy="914286"/>
          </a:xfrm>
        </p:grpSpPr>
        <p:pic>
          <p:nvPicPr>
            <p:cNvPr id="15" name="Object 8">
              <a:extLst>
                <a:ext uri="{FF2B5EF4-FFF2-40B4-BE49-F238E27FC236}">
                  <a16:creationId xmlns:a16="http://schemas.microsoft.com/office/drawing/2014/main" id="{2CC20AD4-578D-439B-A7E7-BAA56B893711}"/>
                </a:ext>
              </a:extLst>
            </p:cNvPr>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6" name="그룹 1003">
            <a:extLst>
              <a:ext uri="{FF2B5EF4-FFF2-40B4-BE49-F238E27FC236}">
                <a16:creationId xmlns:a16="http://schemas.microsoft.com/office/drawing/2014/main" id="{2520CBD6-009C-4179-987A-7A3D9AED000C}"/>
              </a:ext>
            </a:extLst>
          </p:cNvPr>
          <p:cNvGrpSpPr/>
          <p:nvPr/>
        </p:nvGrpSpPr>
        <p:grpSpPr>
          <a:xfrm>
            <a:off x="-457143" y="0"/>
            <a:ext cx="19561905" cy="914286"/>
            <a:chOff x="-457143" y="0"/>
            <a:chExt cx="19561905" cy="914286"/>
          </a:xfrm>
        </p:grpSpPr>
        <p:pic>
          <p:nvPicPr>
            <p:cNvPr id="17" name="Object 11">
              <a:extLst>
                <a:ext uri="{FF2B5EF4-FFF2-40B4-BE49-F238E27FC236}">
                  <a16:creationId xmlns:a16="http://schemas.microsoft.com/office/drawing/2014/main" id="{C1F596E7-AE77-4956-9F8C-1F3CAA9ED6CC}"/>
                </a:ext>
              </a:extLst>
            </p:cNvPr>
            <p:cNvPicPr>
              <a:picLocks noChangeAspect="1"/>
            </p:cNvPicPr>
            <p:nvPr/>
          </p:nvPicPr>
          <p:blipFill>
            <a:blip r:embed="rId3" cstate="print"/>
            <a:stretch>
              <a:fillRect/>
            </a:stretch>
          </p:blipFill>
          <p:spPr>
            <a:xfrm>
              <a:off x="-457143" y="0"/>
              <a:ext cx="19561905" cy="914286"/>
            </a:xfrm>
            <a:prstGeom prst="rect">
              <a:avLst/>
            </a:prstGeom>
          </p:spPr>
        </p:pic>
      </p:grpSp>
      <p:sp>
        <p:nvSpPr>
          <p:cNvPr id="191" name="채팅 주요 코드"/>
          <p:cNvSpPr txBox="1"/>
          <p:nvPr/>
        </p:nvSpPr>
        <p:spPr>
          <a:xfrm>
            <a:off x="304800" y="978512"/>
            <a:ext cx="4441922" cy="630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r>
              <a:rPr lang="ko-KR" altLang="en-US" sz="3600" b="1" dirty="0"/>
              <a:t>문제해결</a:t>
            </a:r>
            <a:r>
              <a:rPr lang="en-US" altLang="ko-KR" sz="3600" b="1" dirty="0"/>
              <a:t>- 1. GCP </a:t>
            </a:r>
            <a:r>
              <a:rPr lang="ko-KR" altLang="en-US" sz="3600" b="1" dirty="0"/>
              <a:t>해킹</a:t>
            </a:r>
            <a:endParaRPr sz="3600" b="1" dirty="0"/>
          </a:p>
        </p:txBody>
      </p:sp>
      <p:pic>
        <p:nvPicPr>
          <p:cNvPr id="3" name="그림 2">
            <a:extLst>
              <a:ext uri="{FF2B5EF4-FFF2-40B4-BE49-F238E27FC236}">
                <a16:creationId xmlns:a16="http://schemas.microsoft.com/office/drawing/2014/main" id="{1404AEEC-E7CD-4990-8E4E-B8E979016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490" y="2960446"/>
            <a:ext cx="4441019" cy="4441019"/>
          </a:xfrm>
          <a:prstGeom prst="rect">
            <a:avLst/>
          </a:prstGeom>
        </p:spPr>
      </p:pic>
    </p:spTree>
    <p:extLst>
      <p:ext uri="{BB962C8B-B14F-4D97-AF65-F5344CB8AC3E}">
        <p14:creationId xmlns:p14="http://schemas.microsoft.com/office/powerpoint/2010/main" val="421617733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1002">
            <a:extLst>
              <a:ext uri="{FF2B5EF4-FFF2-40B4-BE49-F238E27FC236}">
                <a16:creationId xmlns:a16="http://schemas.microsoft.com/office/drawing/2014/main" id="{49B58533-78EF-4D6D-AA66-402BC7C99EAD}"/>
              </a:ext>
            </a:extLst>
          </p:cNvPr>
          <p:cNvGrpSpPr/>
          <p:nvPr/>
        </p:nvGrpSpPr>
        <p:grpSpPr>
          <a:xfrm>
            <a:off x="-190476" y="9390476"/>
            <a:ext cx="19561905" cy="914286"/>
            <a:chOff x="-190476" y="9390476"/>
            <a:chExt cx="19561905" cy="914286"/>
          </a:xfrm>
        </p:grpSpPr>
        <p:pic>
          <p:nvPicPr>
            <p:cNvPr id="5" name="Object 8">
              <a:extLst>
                <a:ext uri="{FF2B5EF4-FFF2-40B4-BE49-F238E27FC236}">
                  <a16:creationId xmlns:a16="http://schemas.microsoft.com/office/drawing/2014/main" id="{2E34CEF7-FA20-46F7-9D42-6334CA474824}"/>
                </a:ext>
              </a:extLst>
            </p:cNvPr>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6" name="그룹 1003">
            <a:extLst>
              <a:ext uri="{FF2B5EF4-FFF2-40B4-BE49-F238E27FC236}">
                <a16:creationId xmlns:a16="http://schemas.microsoft.com/office/drawing/2014/main" id="{D04F229B-275B-489D-9B4F-F8EB9182D19E}"/>
              </a:ext>
            </a:extLst>
          </p:cNvPr>
          <p:cNvGrpSpPr/>
          <p:nvPr/>
        </p:nvGrpSpPr>
        <p:grpSpPr>
          <a:xfrm>
            <a:off x="-457143" y="0"/>
            <a:ext cx="19561905" cy="914286"/>
            <a:chOff x="-457143" y="0"/>
            <a:chExt cx="19561905" cy="914286"/>
          </a:xfrm>
        </p:grpSpPr>
        <p:pic>
          <p:nvPicPr>
            <p:cNvPr id="7" name="Object 11">
              <a:extLst>
                <a:ext uri="{FF2B5EF4-FFF2-40B4-BE49-F238E27FC236}">
                  <a16:creationId xmlns:a16="http://schemas.microsoft.com/office/drawing/2014/main" id="{93CA92AB-F62F-41FE-9FCB-DE5E0D54BC5C}"/>
                </a:ext>
              </a:extLst>
            </p:cNvPr>
            <p:cNvPicPr>
              <a:picLocks noChangeAspect="1"/>
            </p:cNvPicPr>
            <p:nvPr/>
          </p:nvPicPr>
          <p:blipFill>
            <a:blip r:embed="rId3" cstate="print"/>
            <a:stretch>
              <a:fillRect/>
            </a:stretch>
          </p:blipFill>
          <p:spPr>
            <a:xfrm>
              <a:off x="-457143" y="0"/>
              <a:ext cx="19561905" cy="914286"/>
            </a:xfrm>
            <a:prstGeom prst="rect">
              <a:avLst/>
            </a:prstGeom>
          </p:spPr>
        </p:pic>
      </p:grpSp>
      <p:sp>
        <p:nvSpPr>
          <p:cNvPr id="8" name="채팅 주요 코드">
            <a:extLst>
              <a:ext uri="{FF2B5EF4-FFF2-40B4-BE49-F238E27FC236}">
                <a16:creationId xmlns:a16="http://schemas.microsoft.com/office/drawing/2014/main" id="{84437D28-FF17-4893-A774-FD7F1550A007}"/>
              </a:ext>
            </a:extLst>
          </p:cNvPr>
          <p:cNvSpPr txBox="1"/>
          <p:nvPr/>
        </p:nvSpPr>
        <p:spPr>
          <a:xfrm>
            <a:off x="304800" y="978512"/>
            <a:ext cx="7242047" cy="630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r>
              <a:rPr lang="ko-KR" altLang="en-US" sz="3600" b="1" dirty="0"/>
              <a:t>문제해결 </a:t>
            </a:r>
            <a:r>
              <a:rPr lang="en-US" altLang="ko-KR" sz="3600" b="1" dirty="0"/>
              <a:t>- 2. React </a:t>
            </a:r>
            <a:r>
              <a:rPr lang="ko-KR" altLang="en-US" sz="3600" b="1" dirty="0" err="1"/>
              <a:t>상태값의</a:t>
            </a:r>
            <a:r>
              <a:rPr lang="ko-KR" altLang="en-US" sz="3600" b="1" dirty="0"/>
              <a:t> 비동기</a:t>
            </a:r>
            <a:endParaRPr sz="3600" b="1" dirty="0"/>
          </a:p>
        </p:txBody>
      </p:sp>
      <p:pic>
        <p:nvPicPr>
          <p:cNvPr id="3" name="그림 2">
            <a:extLst>
              <a:ext uri="{FF2B5EF4-FFF2-40B4-BE49-F238E27FC236}">
                <a16:creationId xmlns:a16="http://schemas.microsoft.com/office/drawing/2014/main" id="{93205523-B30B-4CBC-9353-576ED149A2D8}"/>
              </a:ext>
            </a:extLst>
          </p:cNvPr>
          <p:cNvPicPr>
            <a:picLocks noChangeAspect="1"/>
          </p:cNvPicPr>
          <p:nvPr/>
        </p:nvPicPr>
        <p:blipFill>
          <a:blip r:embed="rId4"/>
          <a:stretch>
            <a:fillRect/>
          </a:stretch>
        </p:blipFill>
        <p:spPr>
          <a:xfrm>
            <a:off x="4811499" y="1790700"/>
            <a:ext cx="8665001" cy="7324140"/>
          </a:xfrm>
          <a:prstGeom prst="rect">
            <a:avLst/>
          </a:prstGeom>
        </p:spPr>
      </p:pic>
    </p:spTree>
    <p:extLst>
      <p:ext uri="{BB962C8B-B14F-4D97-AF65-F5344CB8AC3E}">
        <p14:creationId xmlns:p14="http://schemas.microsoft.com/office/powerpoint/2010/main" val="79053099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1002">
            <a:extLst>
              <a:ext uri="{FF2B5EF4-FFF2-40B4-BE49-F238E27FC236}">
                <a16:creationId xmlns:a16="http://schemas.microsoft.com/office/drawing/2014/main" id="{49B58533-78EF-4D6D-AA66-402BC7C99EAD}"/>
              </a:ext>
            </a:extLst>
          </p:cNvPr>
          <p:cNvGrpSpPr/>
          <p:nvPr/>
        </p:nvGrpSpPr>
        <p:grpSpPr>
          <a:xfrm>
            <a:off x="-190476" y="9390476"/>
            <a:ext cx="19561905" cy="914286"/>
            <a:chOff x="-190476" y="9390476"/>
            <a:chExt cx="19561905" cy="914286"/>
          </a:xfrm>
        </p:grpSpPr>
        <p:pic>
          <p:nvPicPr>
            <p:cNvPr id="5" name="Object 8">
              <a:extLst>
                <a:ext uri="{FF2B5EF4-FFF2-40B4-BE49-F238E27FC236}">
                  <a16:creationId xmlns:a16="http://schemas.microsoft.com/office/drawing/2014/main" id="{2E34CEF7-FA20-46F7-9D42-6334CA474824}"/>
                </a:ext>
              </a:extLst>
            </p:cNvPr>
            <p:cNvPicPr>
              <a:picLocks noChangeAspect="1"/>
            </p:cNvPicPr>
            <p:nvPr/>
          </p:nvPicPr>
          <p:blipFill>
            <a:blip r:embed="rId3" cstate="print"/>
            <a:stretch>
              <a:fillRect/>
            </a:stretch>
          </p:blipFill>
          <p:spPr>
            <a:xfrm>
              <a:off x="-190476" y="9390476"/>
              <a:ext cx="19561905" cy="914286"/>
            </a:xfrm>
            <a:prstGeom prst="rect">
              <a:avLst/>
            </a:prstGeom>
          </p:spPr>
        </p:pic>
      </p:grpSp>
      <p:grpSp>
        <p:nvGrpSpPr>
          <p:cNvPr id="6" name="그룹 1003">
            <a:extLst>
              <a:ext uri="{FF2B5EF4-FFF2-40B4-BE49-F238E27FC236}">
                <a16:creationId xmlns:a16="http://schemas.microsoft.com/office/drawing/2014/main" id="{D04F229B-275B-489D-9B4F-F8EB9182D19E}"/>
              </a:ext>
            </a:extLst>
          </p:cNvPr>
          <p:cNvGrpSpPr/>
          <p:nvPr/>
        </p:nvGrpSpPr>
        <p:grpSpPr>
          <a:xfrm>
            <a:off x="-457143" y="0"/>
            <a:ext cx="19561905" cy="914286"/>
            <a:chOff x="-457143" y="0"/>
            <a:chExt cx="19561905" cy="914286"/>
          </a:xfrm>
        </p:grpSpPr>
        <p:pic>
          <p:nvPicPr>
            <p:cNvPr id="7" name="Object 11">
              <a:extLst>
                <a:ext uri="{FF2B5EF4-FFF2-40B4-BE49-F238E27FC236}">
                  <a16:creationId xmlns:a16="http://schemas.microsoft.com/office/drawing/2014/main" id="{93CA92AB-F62F-41FE-9FCB-DE5E0D54BC5C}"/>
                </a:ext>
              </a:extLst>
            </p:cNvPr>
            <p:cNvPicPr>
              <a:picLocks noChangeAspect="1"/>
            </p:cNvPicPr>
            <p:nvPr/>
          </p:nvPicPr>
          <p:blipFill>
            <a:blip r:embed="rId4" cstate="print"/>
            <a:stretch>
              <a:fillRect/>
            </a:stretch>
          </p:blipFill>
          <p:spPr>
            <a:xfrm>
              <a:off x="-457143" y="0"/>
              <a:ext cx="19561905" cy="914286"/>
            </a:xfrm>
            <a:prstGeom prst="rect">
              <a:avLst/>
            </a:prstGeom>
          </p:spPr>
        </p:pic>
      </p:grpSp>
      <p:sp>
        <p:nvSpPr>
          <p:cNvPr id="8" name="채팅 주요 코드">
            <a:extLst>
              <a:ext uri="{FF2B5EF4-FFF2-40B4-BE49-F238E27FC236}">
                <a16:creationId xmlns:a16="http://schemas.microsoft.com/office/drawing/2014/main" id="{84437D28-FF17-4893-A774-FD7F1550A007}"/>
              </a:ext>
            </a:extLst>
          </p:cNvPr>
          <p:cNvSpPr txBox="1"/>
          <p:nvPr/>
        </p:nvSpPr>
        <p:spPr>
          <a:xfrm>
            <a:off x="304800" y="978512"/>
            <a:ext cx="7242047" cy="630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r>
              <a:rPr lang="ko-KR" altLang="en-US" sz="3600" b="1" dirty="0"/>
              <a:t>문제해결 </a:t>
            </a:r>
            <a:r>
              <a:rPr lang="en-US" altLang="ko-KR" sz="3600" b="1" dirty="0"/>
              <a:t>- 2. React </a:t>
            </a:r>
            <a:r>
              <a:rPr lang="ko-KR" altLang="en-US" sz="3600" b="1" dirty="0" err="1"/>
              <a:t>상태값의</a:t>
            </a:r>
            <a:r>
              <a:rPr lang="ko-KR" altLang="en-US" sz="3600" b="1" dirty="0"/>
              <a:t> 비동기</a:t>
            </a:r>
            <a:endParaRPr sz="3600" b="1" dirty="0"/>
          </a:p>
        </p:txBody>
      </p:sp>
      <p:sp>
        <p:nvSpPr>
          <p:cNvPr id="9" name="직사각형 8">
            <a:extLst>
              <a:ext uri="{FF2B5EF4-FFF2-40B4-BE49-F238E27FC236}">
                <a16:creationId xmlns:a16="http://schemas.microsoft.com/office/drawing/2014/main" id="{4884EFD3-CFB9-4133-95CB-B8DD7C58D956}"/>
              </a:ext>
            </a:extLst>
          </p:cNvPr>
          <p:cNvSpPr/>
          <p:nvPr/>
        </p:nvSpPr>
        <p:spPr>
          <a:xfrm>
            <a:off x="5642135" y="1631839"/>
            <a:ext cx="7430945" cy="2215991"/>
          </a:xfrm>
          <a:prstGeom prst="rect">
            <a:avLst/>
          </a:prstGeom>
          <a:noFill/>
        </p:spPr>
        <p:txBody>
          <a:bodyPr wrap="none" lIns="91440" tIns="45720" rIns="91440" bIns="45720">
            <a:spAutoFit/>
          </a:bodyPr>
          <a:lstStyle/>
          <a:p>
            <a:pPr algn="ctr"/>
            <a:r>
              <a:rPr lang="en-US" altLang="ko-KR" sz="13800" b="0" cap="none" spc="0" dirty="0" err="1">
                <a:ln w="38100"/>
                <a:solidFill>
                  <a:schemeClr val="accent1"/>
                </a:solidFill>
                <a:effectLst>
                  <a:outerShdw blurRad="38100" dist="25400" dir="5400000" algn="ctr" rotWithShape="0">
                    <a:srgbClr val="6E747A">
                      <a:alpha val="43000"/>
                    </a:srgbClr>
                  </a:outerShdw>
                </a:effectLst>
              </a:rPr>
              <a:t>useState</a:t>
            </a:r>
            <a:r>
              <a:rPr lang="en-US" altLang="ko-KR" sz="13800" b="0" cap="none" spc="0" dirty="0">
                <a:ln w="38100"/>
                <a:solidFill>
                  <a:schemeClr val="accent1"/>
                </a:solidFill>
                <a:effectLst>
                  <a:outerShdw blurRad="38100" dist="25400" dir="5400000" algn="ctr" rotWithShape="0">
                    <a:srgbClr val="6E747A">
                      <a:alpha val="43000"/>
                    </a:srgbClr>
                  </a:outerShdw>
                </a:effectLst>
              </a:rPr>
              <a:t>()</a:t>
            </a:r>
          </a:p>
        </p:txBody>
      </p:sp>
      <p:sp>
        <p:nvSpPr>
          <p:cNvPr id="10" name="직사각형 9">
            <a:extLst>
              <a:ext uri="{FF2B5EF4-FFF2-40B4-BE49-F238E27FC236}">
                <a16:creationId xmlns:a16="http://schemas.microsoft.com/office/drawing/2014/main" id="{93B4E89D-B9A5-44BE-BA91-F640B72B9CAC}"/>
              </a:ext>
            </a:extLst>
          </p:cNvPr>
          <p:cNvSpPr/>
          <p:nvPr/>
        </p:nvSpPr>
        <p:spPr>
          <a:xfrm>
            <a:off x="2295767" y="6019241"/>
            <a:ext cx="13696461" cy="2215991"/>
          </a:xfrm>
          <a:prstGeom prst="rect">
            <a:avLst/>
          </a:prstGeom>
          <a:noFill/>
        </p:spPr>
        <p:txBody>
          <a:bodyPr wrap="square" lIns="91440" tIns="45720" rIns="91440" bIns="45720">
            <a:spAutoFit/>
          </a:bodyPr>
          <a:lstStyle/>
          <a:p>
            <a:pPr algn="ctr"/>
            <a:r>
              <a:rPr lang="en-US" altLang="ko-KR" sz="13800" b="0" cap="none" spc="0" dirty="0">
                <a:ln w="38100"/>
                <a:solidFill>
                  <a:srgbClr val="FF0000"/>
                </a:solidFill>
                <a:effectLst>
                  <a:outerShdw blurRad="38100" dist="25400" dir="5400000" algn="ctr" rotWithShape="0">
                    <a:srgbClr val="6E747A">
                      <a:alpha val="43000"/>
                    </a:srgbClr>
                  </a:outerShdw>
                </a:effectLst>
              </a:rPr>
              <a:t>Undefined || null</a:t>
            </a:r>
          </a:p>
        </p:txBody>
      </p:sp>
      <p:sp>
        <p:nvSpPr>
          <p:cNvPr id="11" name="직사각형 10">
            <a:extLst>
              <a:ext uri="{FF2B5EF4-FFF2-40B4-BE49-F238E27FC236}">
                <a16:creationId xmlns:a16="http://schemas.microsoft.com/office/drawing/2014/main" id="{CE89A52C-01A4-472F-8CD0-34EB5E140CA3}"/>
              </a:ext>
            </a:extLst>
          </p:cNvPr>
          <p:cNvSpPr/>
          <p:nvPr/>
        </p:nvSpPr>
        <p:spPr>
          <a:xfrm>
            <a:off x="1643430" y="6573239"/>
            <a:ext cx="15894096" cy="1107996"/>
          </a:xfrm>
          <a:prstGeom prst="rect">
            <a:avLst/>
          </a:prstGeom>
          <a:noFill/>
        </p:spPr>
        <p:txBody>
          <a:bodyPr wrap="none" lIns="91440" tIns="45720" rIns="91440" bIns="45720">
            <a:spAutoFit/>
          </a:bodyPr>
          <a:lstStyle/>
          <a:p>
            <a:pPr algn="ctr"/>
            <a:r>
              <a:rPr lang="en-US" altLang="ko-KR" sz="6600" b="0" cap="none" spc="0" dirty="0">
                <a:ln w="38100"/>
                <a:solidFill>
                  <a:schemeClr val="accent1"/>
                </a:solidFill>
                <a:effectLst>
                  <a:outerShdw blurRad="38100" dist="25400" dir="5400000" algn="ctr" rotWithShape="0">
                    <a:srgbClr val="6E747A">
                      <a:alpha val="43000"/>
                    </a:srgbClr>
                  </a:outerShdw>
                </a:effectLst>
              </a:rPr>
              <a:t>{[</a:t>
            </a:r>
            <a:r>
              <a:rPr lang="ko-KR" altLang="en-US" sz="6600" b="0" cap="none" spc="0" dirty="0">
                <a:ln w="38100"/>
                <a:solidFill>
                  <a:schemeClr val="accent1"/>
                </a:solidFill>
                <a:effectLst>
                  <a:outerShdw blurRad="38100" dist="25400" dir="5400000" algn="ctr" rotWithShape="0">
                    <a:srgbClr val="6E747A">
                      <a:alpha val="43000"/>
                    </a:srgbClr>
                  </a:outerShdw>
                </a:effectLst>
              </a:rPr>
              <a:t>댓글정보</a:t>
            </a:r>
            <a:r>
              <a:rPr lang="en-US" altLang="ko-KR" sz="6600" b="0" cap="none" spc="0" dirty="0">
                <a:ln w="38100"/>
                <a:solidFill>
                  <a:schemeClr val="accent1"/>
                </a:solidFill>
                <a:effectLst>
                  <a:outerShdw blurRad="38100" dist="25400" dir="5400000" algn="ctr" rotWithShape="0">
                    <a:srgbClr val="6E747A">
                      <a:alpha val="43000"/>
                    </a:srgbClr>
                  </a:outerShdw>
                </a:effectLst>
              </a:rPr>
              <a:t>1], [</a:t>
            </a:r>
            <a:r>
              <a:rPr lang="ko-KR" altLang="en-US" sz="6600" b="0" cap="none" spc="0" dirty="0">
                <a:ln w="38100"/>
                <a:solidFill>
                  <a:schemeClr val="accent1"/>
                </a:solidFill>
                <a:effectLst>
                  <a:outerShdw blurRad="38100" dist="25400" dir="5400000" algn="ctr" rotWithShape="0">
                    <a:srgbClr val="6E747A">
                      <a:alpha val="43000"/>
                    </a:srgbClr>
                  </a:outerShdw>
                </a:effectLst>
              </a:rPr>
              <a:t>댓글정보 </a:t>
            </a:r>
            <a:r>
              <a:rPr lang="en-US" altLang="ko-KR" sz="6600" b="0" cap="none" spc="0" dirty="0">
                <a:ln w="38100"/>
                <a:solidFill>
                  <a:schemeClr val="accent1"/>
                </a:solidFill>
                <a:effectLst>
                  <a:outerShdw blurRad="38100" dist="25400" dir="5400000" algn="ctr" rotWithShape="0">
                    <a:srgbClr val="6E747A">
                      <a:alpha val="43000"/>
                    </a:srgbClr>
                  </a:outerShdw>
                </a:effectLst>
              </a:rPr>
              <a:t>2], [</a:t>
            </a:r>
            <a:r>
              <a:rPr lang="ko-KR" altLang="en-US" sz="6600" b="0" cap="none" spc="0" dirty="0">
                <a:ln w="38100"/>
                <a:solidFill>
                  <a:schemeClr val="accent1"/>
                </a:solidFill>
                <a:effectLst>
                  <a:outerShdw blurRad="38100" dist="25400" dir="5400000" algn="ctr" rotWithShape="0">
                    <a:srgbClr val="6E747A">
                      <a:alpha val="43000"/>
                    </a:srgbClr>
                  </a:outerShdw>
                </a:effectLst>
              </a:rPr>
              <a:t>댓글 정보</a:t>
            </a:r>
            <a:r>
              <a:rPr lang="en-US" altLang="ko-KR" sz="6600" b="0" cap="none" spc="0" dirty="0">
                <a:ln w="38100"/>
                <a:solidFill>
                  <a:schemeClr val="accent1"/>
                </a:solidFill>
                <a:effectLst>
                  <a:outerShdw blurRad="38100" dist="25400" dir="5400000" algn="ctr" rotWithShape="0">
                    <a:srgbClr val="6E747A">
                      <a:alpha val="43000"/>
                    </a:srgbClr>
                  </a:outerShdw>
                </a:effectLst>
              </a:rPr>
              <a:t>3], …}</a:t>
            </a:r>
          </a:p>
        </p:txBody>
      </p:sp>
      <p:pic>
        <p:nvPicPr>
          <p:cNvPr id="17" name="그림 16">
            <a:extLst>
              <a:ext uri="{FF2B5EF4-FFF2-40B4-BE49-F238E27FC236}">
                <a16:creationId xmlns:a16="http://schemas.microsoft.com/office/drawing/2014/main" id="{782A456D-9388-4646-BB72-7AF04BDF2927}"/>
              </a:ext>
            </a:extLst>
          </p:cNvPr>
          <p:cNvPicPr>
            <a:picLocks noChangeAspect="1"/>
          </p:cNvPicPr>
          <p:nvPr/>
        </p:nvPicPr>
        <p:blipFill>
          <a:blip r:embed="rId5"/>
          <a:stretch>
            <a:fillRect/>
          </a:stretch>
        </p:blipFill>
        <p:spPr>
          <a:xfrm>
            <a:off x="2295768" y="4690091"/>
            <a:ext cx="13696461" cy="1579493"/>
          </a:xfrm>
          <a:prstGeom prst="rect">
            <a:avLst/>
          </a:prstGeom>
        </p:spPr>
      </p:pic>
      <p:pic>
        <p:nvPicPr>
          <p:cNvPr id="19" name="그림 18">
            <a:extLst>
              <a:ext uri="{FF2B5EF4-FFF2-40B4-BE49-F238E27FC236}">
                <a16:creationId xmlns:a16="http://schemas.microsoft.com/office/drawing/2014/main" id="{C2E4AD02-0B02-4864-8CB4-0C9870D0C9B9}"/>
              </a:ext>
            </a:extLst>
          </p:cNvPr>
          <p:cNvPicPr>
            <a:picLocks noChangeAspect="1"/>
          </p:cNvPicPr>
          <p:nvPr/>
        </p:nvPicPr>
        <p:blipFill>
          <a:blip r:embed="rId6"/>
          <a:stretch>
            <a:fillRect/>
          </a:stretch>
        </p:blipFill>
        <p:spPr>
          <a:xfrm>
            <a:off x="1056694" y="3953217"/>
            <a:ext cx="16534230" cy="1473747"/>
          </a:xfrm>
          <a:prstGeom prst="rect">
            <a:avLst/>
          </a:prstGeom>
        </p:spPr>
      </p:pic>
    </p:spTree>
    <p:extLst>
      <p:ext uri="{BB962C8B-B14F-4D97-AF65-F5344CB8AC3E}">
        <p14:creationId xmlns:p14="http://schemas.microsoft.com/office/powerpoint/2010/main" val="38749979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Lst>
  </p:timing>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name="Slide 7">
    <p:bg>
      <p:bgPr>
        <a:solidFill>
          <a:srgbClr val="F9F4E7"/>
        </a:solidFill>
        <a:effectLst/>
      </p:bgPr>
    </p:bg>
    <p:spTree>
      <p:nvGrpSpPr>
        <p:cNvPr id="1" name=""/>
        <p:cNvGrpSpPr/>
        <p:nvPr/>
      </p:nvGrpSpPr>
      <p:grpSpPr>
        <a:xfrm>
          <a:off x="0" y="0"/>
          <a:ext cx="0" cy="0"/>
          <a:chOff x="0" y="0"/>
          <a:chExt cx="0" cy="0"/>
        </a:xfrm>
      </p:grpSpPr>
      <p:sp>
        <p:nvSpPr>
          <p:cNvPr id="6" name="Object 6"/>
          <p:cNvSpPr txBox="1"/>
          <p:nvPr/>
        </p:nvSpPr>
        <p:spPr>
          <a:xfrm>
            <a:off x="6174318" y="9353349"/>
            <a:ext cx="5937079" cy="480000"/>
          </a:xfrm>
          <a:prstGeom prst="rect">
            <a:avLst/>
          </a:prstGeom>
          <a:noFill/>
        </p:spPr>
        <p:txBody>
          <a:bodyPr wrap="square" rtlCol="0" anchor="ctr">
            <a:spAutoFit/>
          </a:bodyPr>
          <a:lstStyle/>
          <a:p>
            <a:pPr algn="ctr"/>
            <a:r>
              <a:rPr lang="en-US" sz="1800" kern="0" spc="1200" dirty="0">
                <a:solidFill>
                  <a:srgbClr val="F9F4E7"/>
                </a:solidFill>
                <a:latin typeface="S-Core Dream 4 Regular" pitchFamily="34" charset="0"/>
                <a:cs typeface="S-Core Dream 4 Regular" pitchFamily="34" charset="0"/>
              </a:rPr>
              <a:t>○○○○○●</a:t>
            </a:r>
            <a:endParaRPr lang="en-US" dirty="0"/>
          </a:p>
        </p:txBody>
      </p:sp>
      <p:grpSp>
        <p:nvGrpSpPr>
          <p:cNvPr id="1002" name="그룹 1002"/>
          <p:cNvGrpSpPr/>
          <p:nvPr/>
        </p:nvGrpSpPr>
        <p:grpSpPr>
          <a:xfrm>
            <a:off x="-3079481" y="-5203444"/>
            <a:ext cx="9193056" cy="9193056"/>
            <a:chOff x="11884424" y="643718"/>
            <a:chExt cx="9193056" cy="9193056"/>
          </a:xfrm>
        </p:grpSpPr>
        <p:pic>
          <p:nvPicPr>
            <p:cNvPr id="8" name="Object 7"/>
            <p:cNvPicPr>
              <a:picLocks noChangeAspect="1"/>
            </p:cNvPicPr>
            <p:nvPr/>
          </p:nvPicPr>
          <p:blipFill>
            <a:blip r:embed="rId3" cstate="print"/>
            <a:stretch>
              <a:fillRect/>
            </a:stretch>
          </p:blipFill>
          <p:spPr>
            <a:xfrm>
              <a:off x="11884424" y="643718"/>
              <a:ext cx="9193056" cy="9193056"/>
            </a:xfrm>
            <a:prstGeom prst="rect">
              <a:avLst/>
            </a:prstGeom>
          </p:spPr>
        </p:pic>
      </p:grpSp>
      <p:grpSp>
        <p:nvGrpSpPr>
          <p:cNvPr id="1004" name="그룹 1004"/>
          <p:cNvGrpSpPr/>
          <p:nvPr/>
        </p:nvGrpSpPr>
        <p:grpSpPr>
          <a:xfrm>
            <a:off x="-8581634" y="403686"/>
            <a:ext cx="11447619" cy="115414"/>
            <a:chOff x="3980952" y="5085150"/>
            <a:chExt cx="11447619" cy="115414"/>
          </a:xfrm>
        </p:grpSpPr>
        <p:pic>
          <p:nvPicPr>
            <p:cNvPr id="15" name="Object 14"/>
            <p:cNvPicPr>
              <a:picLocks noChangeAspect="1"/>
            </p:cNvPicPr>
            <p:nvPr/>
          </p:nvPicPr>
          <p:blipFill>
            <a:blip r:embed="rId4" cstate="print"/>
            <a:stretch>
              <a:fillRect/>
            </a:stretch>
          </p:blipFill>
          <p:spPr>
            <a:xfrm>
              <a:off x="3980952" y="5085150"/>
              <a:ext cx="11447619" cy="115414"/>
            </a:xfrm>
            <a:prstGeom prst="rect">
              <a:avLst/>
            </a:prstGeom>
          </p:spPr>
        </p:pic>
      </p:grpSp>
      <p:grpSp>
        <p:nvGrpSpPr>
          <p:cNvPr id="1005" name="그룹 1005"/>
          <p:cNvGrpSpPr/>
          <p:nvPr/>
        </p:nvGrpSpPr>
        <p:grpSpPr>
          <a:xfrm>
            <a:off x="3954863" y="5047619"/>
            <a:ext cx="190476" cy="190476"/>
            <a:chOff x="3954863" y="5047619"/>
            <a:chExt cx="190476" cy="190476"/>
          </a:xfrm>
        </p:grpSpPr>
        <p:pic>
          <p:nvPicPr>
            <p:cNvPr id="18" name="Object 17"/>
            <p:cNvPicPr>
              <a:picLocks noChangeAspect="1"/>
            </p:cNvPicPr>
            <p:nvPr/>
          </p:nvPicPr>
          <p:blipFill>
            <a:blip r:embed="rId5" cstate="print"/>
            <a:stretch>
              <a:fillRect/>
            </a:stretch>
          </p:blipFill>
          <p:spPr>
            <a:xfrm>
              <a:off x="3954863" y="5047619"/>
              <a:ext cx="190476" cy="190476"/>
            </a:xfrm>
            <a:prstGeom prst="rect">
              <a:avLst/>
            </a:prstGeom>
          </p:spPr>
        </p:pic>
      </p:grpSp>
      <p:grpSp>
        <p:nvGrpSpPr>
          <p:cNvPr id="1006" name="그룹 1006"/>
          <p:cNvGrpSpPr/>
          <p:nvPr/>
        </p:nvGrpSpPr>
        <p:grpSpPr>
          <a:xfrm>
            <a:off x="2718366" y="366155"/>
            <a:ext cx="190476" cy="190476"/>
            <a:chOff x="15280952" y="5047619"/>
            <a:chExt cx="190476" cy="190476"/>
          </a:xfrm>
        </p:grpSpPr>
        <p:pic>
          <p:nvPicPr>
            <p:cNvPr id="21" name="Object 20"/>
            <p:cNvPicPr>
              <a:picLocks noChangeAspect="1"/>
            </p:cNvPicPr>
            <p:nvPr/>
          </p:nvPicPr>
          <p:blipFill>
            <a:blip r:embed="rId6" cstate="print"/>
            <a:stretch>
              <a:fillRect/>
            </a:stretch>
          </p:blipFill>
          <p:spPr>
            <a:xfrm>
              <a:off x="15280952" y="5047619"/>
              <a:ext cx="190476" cy="190476"/>
            </a:xfrm>
            <a:prstGeom prst="rect">
              <a:avLst/>
            </a:prstGeom>
          </p:spPr>
        </p:pic>
      </p:grpSp>
      <p:sp>
        <p:nvSpPr>
          <p:cNvPr id="23" name="Object 23"/>
          <p:cNvSpPr txBox="1"/>
          <p:nvPr/>
        </p:nvSpPr>
        <p:spPr>
          <a:xfrm>
            <a:off x="-381604" y="1242374"/>
            <a:ext cx="6495179" cy="1107996"/>
          </a:xfrm>
          <a:prstGeom prst="rect">
            <a:avLst/>
          </a:prstGeom>
          <a:noFill/>
        </p:spPr>
        <p:txBody>
          <a:bodyPr wrap="square" rtlCol="0" anchor="ctr">
            <a:spAutoFit/>
          </a:bodyPr>
          <a:lstStyle/>
          <a:p>
            <a:pPr algn="ctr"/>
            <a:r>
              <a:rPr lang="ko-KR" altLang="en-US" sz="6600" b="1" kern="0" spc="-700" dirty="0">
                <a:solidFill>
                  <a:srgbClr val="FFFFFF"/>
                </a:solidFill>
                <a:latin typeface="S-Core Dream 6 Bold" pitchFamily="34" charset="0"/>
                <a:cs typeface="S-Core Dream 6 Bold" pitchFamily="34" charset="0"/>
              </a:rPr>
              <a:t>개선방향</a:t>
            </a:r>
            <a:endParaRPr lang="en-US" altLang="ko-KR" sz="6600" b="1" kern="0" spc="-700" dirty="0">
              <a:solidFill>
                <a:srgbClr val="FFFFFF"/>
              </a:solidFill>
              <a:latin typeface="S-Core Dream 6 Bold" pitchFamily="34" charset="0"/>
              <a:cs typeface="S-Core Dream 6 Bold" pitchFamily="34" charset="0"/>
            </a:endParaRPr>
          </a:p>
        </p:txBody>
      </p:sp>
      <p:sp>
        <p:nvSpPr>
          <p:cNvPr id="24" name="Object 24"/>
          <p:cNvSpPr txBox="1"/>
          <p:nvPr/>
        </p:nvSpPr>
        <p:spPr>
          <a:xfrm>
            <a:off x="-14262484" y="4381500"/>
            <a:ext cx="13873343" cy="4647426"/>
          </a:xfrm>
          <a:prstGeom prst="rect">
            <a:avLst/>
          </a:prstGeom>
          <a:noFill/>
        </p:spPr>
        <p:txBody>
          <a:bodyPr wrap="square" rtlCol="0" anchor="ctr">
            <a:spAutoFit/>
          </a:bodyPr>
          <a:lstStyle/>
          <a:p>
            <a:pPr algn="ctr"/>
            <a:r>
              <a:rPr lang="en-US" sz="3200" kern="0" spc="-400" dirty="0">
                <a:latin typeface="S-Core Dream 5 Medium" pitchFamily="34" charset="0"/>
              </a:rPr>
              <a:t>[</a:t>
            </a:r>
            <a:r>
              <a:rPr lang="ko-KR" altLang="en-US" sz="3200" kern="0" spc="-400" dirty="0">
                <a:latin typeface="S-Core Dream 5 Medium" pitchFamily="34" charset="0"/>
              </a:rPr>
              <a:t>개선방향</a:t>
            </a:r>
            <a:r>
              <a:rPr lang="en-US" altLang="ko-KR" sz="3200" kern="0" spc="-400" dirty="0">
                <a:latin typeface="S-Core Dream 5 Medium" pitchFamily="34" charset="0"/>
              </a:rPr>
              <a:t>]</a:t>
            </a:r>
            <a:endParaRPr lang="en-US" sz="3200" kern="0" spc="-400" dirty="0">
              <a:latin typeface="S-Core Dream 5 Medium" pitchFamily="34" charset="0"/>
            </a:endParaRPr>
          </a:p>
          <a:p>
            <a:pPr marL="514350" indent="-514350" algn="ctr">
              <a:buAutoNum type="arabicPeriod"/>
            </a:pPr>
            <a:r>
              <a:rPr lang="ko-KR" altLang="en-US" sz="3200" kern="0" spc="-400" dirty="0">
                <a:latin typeface="S-Core Dream 5 Medium" pitchFamily="34" charset="0"/>
              </a:rPr>
              <a:t>전체 알림 기능 구현 </a:t>
            </a:r>
            <a:r>
              <a:rPr lang="en-US" altLang="ko-KR" sz="3200" kern="0" spc="-400" dirty="0">
                <a:latin typeface="S-Core Dream 5 Medium" pitchFamily="34" charset="0"/>
              </a:rPr>
              <a:t>:</a:t>
            </a:r>
          </a:p>
          <a:p>
            <a:pPr algn="ctr"/>
            <a:r>
              <a:rPr lang="ko-KR" altLang="en-US" sz="3200" kern="0" spc="-400" dirty="0">
                <a:latin typeface="S-Core Dream 5 Medium" pitchFamily="34" charset="0"/>
              </a:rPr>
              <a:t>현재 초대장 리스트를 실시간으로 받아오는 것과 채팅 목록을 받아오는 것에 성공하였으니 여유시간이 있었다면 전체 알림은 충분히 구현할 수 있었을 거라 생각한다</a:t>
            </a:r>
            <a:r>
              <a:rPr lang="en-US" altLang="ko-KR" sz="3200" kern="0" spc="-400" dirty="0">
                <a:latin typeface="S-Core Dream 5 Medium" pitchFamily="34" charset="0"/>
              </a:rPr>
              <a:t>.</a:t>
            </a:r>
          </a:p>
          <a:p>
            <a:pPr algn="ctr"/>
            <a:r>
              <a:rPr lang="en-US" altLang="ko-KR" sz="2400" dirty="0"/>
              <a:t>2. </a:t>
            </a:r>
            <a:r>
              <a:rPr lang="ko-KR" altLang="en-US" sz="2400" dirty="0"/>
              <a:t>여러 개의 파일</a:t>
            </a:r>
            <a:endParaRPr lang="en-US" altLang="ko-KR" sz="2400" dirty="0"/>
          </a:p>
          <a:p>
            <a:pPr algn="ctr"/>
            <a:r>
              <a:rPr lang="ko-KR" altLang="en-US" sz="2400" dirty="0"/>
              <a:t>기술적으로 여러 개가 안되는 이유</a:t>
            </a:r>
            <a:r>
              <a:rPr lang="en-US" altLang="ko-KR" sz="2400" dirty="0"/>
              <a:t>? =&gt; </a:t>
            </a:r>
            <a:r>
              <a:rPr lang="ko-KR" altLang="en-US" sz="2400" dirty="0"/>
              <a:t>파일 두개를 받아서 </a:t>
            </a:r>
            <a:r>
              <a:rPr lang="ko-KR" altLang="en-US" sz="2400" dirty="0" err="1"/>
              <a:t>디비에</a:t>
            </a:r>
            <a:r>
              <a:rPr lang="ko-KR" altLang="en-US" sz="2400" dirty="0"/>
              <a:t> </a:t>
            </a:r>
            <a:r>
              <a:rPr lang="ko-KR" altLang="en-US" sz="2400" dirty="0" err="1"/>
              <a:t>여러개르</a:t>
            </a:r>
            <a:r>
              <a:rPr lang="ko-KR" altLang="en-US" sz="2400" dirty="0"/>
              <a:t> </a:t>
            </a:r>
            <a:r>
              <a:rPr lang="ko-KR" altLang="en-US" sz="2400" dirty="0" err="1"/>
              <a:t>ㄹ올리려면</a:t>
            </a:r>
            <a:r>
              <a:rPr lang="ko-KR" altLang="en-US" sz="2400" dirty="0"/>
              <a:t> </a:t>
            </a:r>
            <a:r>
              <a:rPr lang="ko-KR" altLang="en-US" sz="2400" dirty="0" err="1"/>
              <a:t>디비</a:t>
            </a:r>
            <a:r>
              <a:rPr lang="ko-KR" altLang="en-US" sz="2400" dirty="0"/>
              <a:t> 테이블 조정이 필요했는데</a:t>
            </a:r>
            <a:r>
              <a:rPr lang="en-US" altLang="ko-KR" sz="2400" dirty="0"/>
              <a:t>, </a:t>
            </a:r>
            <a:r>
              <a:rPr lang="ko-KR" altLang="en-US" sz="2400" dirty="0"/>
              <a:t>초반에 여러 개의 파일을 업로드 부분을 고려하지 않고 테이블 설계를 진행하여</a:t>
            </a:r>
            <a:r>
              <a:rPr lang="en-US" altLang="ko-KR" sz="2400" dirty="0"/>
              <a:t>, </a:t>
            </a:r>
            <a:r>
              <a:rPr lang="ko-KR" altLang="en-US" sz="2400" dirty="0"/>
              <a:t>추후 조정에는 시간이 필요하여 구현하지 못했음</a:t>
            </a:r>
            <a:r>
              <a:rPr lang="en-US" altLang="ko-KR" sz="2400" dirty="0"/>
              <a:t>. </a:t>
            </a:r>
          </a:p>
          <a:p>
            <a:pPr marL="457200" indent="-457200" algn="ctr">
              <a:buAutoNum type="arabicPeriod"/>
            </a:pPr>
            <a:endParaRPr lang="en-US" altLang="ko-KR" sz="2400" dirty="0"/>
          </a:p>
          <a:p>
            <a:pPr algn="ctr"/>
            <a:r>
              <a:rPr lang="en-US" altLang="ko-KR" sz="2400" dirty="0"/>
              <a:t>3. </a:t>
            </a:r>
            <a:r>
              <a:rPr lang="ko-KR" altLang="en-US" sz="2400" dirty="0"/>
              <a:t>화면 구성을 더 알차게</a:t>
            </a:r>
            <a:r>
              <a:rPr lang="en-US" altLang="ko-KR" sz="2400" dirty="0"/>
              <a:t>.. ? </a:t>
            </a:r>
            <a:r>
              <a:rPr lang="ko-KR" altLang="en-US" sz="2400" dirty="0" err="1"/>
              <a:t>싱글페이지</a:t>
            </a:r>
            <a:r>
              <a:rPr lang="ko-KR" altLang="en-US" sz="2400" dirty="0"/>
              <a:t> 어플리케이션으로서 장점을 제대로 활용하지 못했다는 아쉬움이 있음</a:t>
            </a:r>
            <a:r>
              <a:rPr lang="en-US" altLang="ko-KR" sz="2400" dirty="0"/>
              <a:t>. </a:t>
            </a:r>
            <a:r>
              <a:rPr lang="ko-KR" altLang="en-US" sz="2400" dirty="0"/>
              <a:t>추후 시간적 여유가 따라준다면 모두 충분히 구현할 수 있을 거라 예상함</a:t>
            </a:r>
            <a:r>
              <a:rPr lang="en-US" altLang="ko-KR" sz="2400" dirty="0"/>
              <a:t>.</a:t>
            </a:r>
            <a:endParaRPr lang="en-US" sz="2400" dirty="0"/>
          </a:p>
        </p:txBody>
      </p:sp>
      <p:sp>
        <p:nvSpPr>
          <p:cNvPr id="20" name="직사각형 19">
            <a:extLst>
              <a:ext uri="{FF2B5EF4-FFF2-40B4-BE49-F238E27FC236}">
                <a16:creationId xmlns:a16="http://schemas.microsoft.com/office/drawing/2014/main" id="{F6234B2A-F102-4040-AE87-374AB768962B}"/>
              </a:ext>
            </a:extLst>
          </p:cNvPr>
          <p:cNvSpPr/>
          <p:nvPr/>
        </p:nvSpPr>
        <p:spPr>
          <a:xfrm>
            <a:off x="4145338" y="2642340"/>
            <a:ext cx="14371261" cy="7628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3600" dirty="0">
              <a:solidFill>
                <a:schemeClr val="tx1"/>
              </a:solidFill>
            </a:endParaRPr>
          </a:p>
          <a:p>
            <a:pPr marL="571500" indent="-571500">
              <a:buFont typeface="Arial" panose="020B0604020202020204" pitchFamily="34" charset="0"/>
              <a:buChar char="•"/>
            </a:pPr>
            <a:r>
              <a:rPr lang="ko-KR" altLang="en-US" sz="4000" dirty="0">
                <a:solidFill>
                  <a:schemeClr val="tx1"/>
                </a:solidFill>
              </a:rPr>
              <a:t>반응형  </a:t>
            </a:r>
            <a:r>
              <a:rPr lang="en-US" altLang="ko-KR" sz="4000" dirty="0">
                <a:solidFill>
                  <a:schemeClr val="tx1"/>
                </a:solidFill>
              </a:rPr>
              <a:t>UI</a:t>
            </a:r>
          </a:p>
          <a:p>
            <a:pPr marL="571500" indent="-571500">
              <a:buFont typeface="Arial" panose="020B0604020202020204" pitchFamily="34" charset="0"/>
              <a:buChar char="•"/>
            </a:pPr>
            <a:endParaRPr lang="en-US" altLang="ko-KR" sz="4000" dirty="0">
              <a:solidFill>
                <a:schemeClr val="tx1"/>
              </a:solidFill>
            </a:endParaRPr>
          </a:p>
          <a:p>
            <a:pPr marL="571500" indent="-571500">
              <a:buFont typeface="Arial" panose="020B0604020202020204" pitchFamily="34" charset="0"/>
              <a:buChar char="•"/>
            </a:pPr>
            <a:r>
              <a:rPr lang="ko-KR" altLang="en-US" sz="4000" dirty="0">
                <a:solidFill>
                  <a:schemeClr val="tx1"/>
                </a:solidFill>
              </a:rPr>
              <a:t>업무를 기록</a:t>
            </a:r>
            <a:r>
              <a:rPr lang="en-US" altLang="ko-KR" sz="4000" dirty="0">
                <a:solidFill>
                  <a:schemeClr val="tx1"/>
                </a:solidFill>
              </a:rPr>
              <a:t> </a:t>
            </a:r>
            <a:r>
              <a:rPr lang="ko-KR" altLang="en-US" sz="4000" dirty="0">
                <a:solidFill>
                  <a:schemeClr val="tx1"/>
                </a:solidFill>
              </a:rPr>
              <a:t>및 저장 할 수 있는 히스토리 기능</a:t>
            </a:r>
            <a:r>
              <a:rPr lang="en-US" altLang="ko-KR" sz="4000" dirty="0">
                <a:solidFill>
                  <a:schemeClr val="tx1"/>
                </a:solidFill>
              </a:rPr>
              <a:t> </a:t>
            </a:r>
            <a:r>
              <a:rPr lang="ko-KR" altLang="en-US" sz="4000" dirty="0">
                <a:solidFill>
                  <a:schemeClr val="tx1"/>
                </a:solidFill>
              </a:rPr>
              <a:t>추가</a:t>
            </a:r>
            <a:endParaRPr lang="en-US" altLang="ko-KR" sz="4000" dirty="0">
              <a:solidFill>
                <a:schemeClr val="tx1"/>
              </a:solidFill>
            </a:endParaRPr>
          </a:p>
          <a:p>
            <a:pPr marL="571500" indent="-571500">
              <a:buFont typeface="Arial" panose="020B0604020202020204" pitchFamily="34" charset="0"/>
              <a:buChar char="•"/>
            </a:pPr>
            <a:endParaRPr lang="en-US" altLang="ko-KR" sz="4000" dirty="0">
              <a:solidFill>
                <a:schemeClr val="tx1"/>
              </a:solidFill>
            </a:endParaRPr>
          </a:p>
          <a:p>
            <a:pPr marL="571500" indent="-571500">
              <a:buFont typeface="Arial" panose="020B0604020202020204" pitchFamily="34" charset="0"/>
              <a:buChar char="•"/>
            </a:pPr>
            <a:r>
              <a:rPr lang="ko-KR" altLang="en-US" sz="4000" dirty="0">
                <a:solidFill>
                  <a:schemeClr val="tx1"/>
                </a:solidFill>
              </a:rPr>
              <a:t>외부 커뮤니케이션을 위한 이메일 기능 추가</a:t>
            </a:r>
            <a:endParaRPr lang="en-US" altLang="ko-KR" sz="4000" dirty="0">
              <a:solidFill>
                <a:schemeClr val="tx1"/>
              </a:solidFill>
            </a:endParaRPr>
          </a:p>
          <a:p>
            <a:pPr marL="571500" indent="-571500">
              <a:buFont typeface="Arial" panose="020B0604020202020204" pitchFamily="34" charset="0"/>
              <a:buChar char="•"/>
            </a:pPr>
            <a:endParaRPr lang="en-US" altLang="ko-KR" sz="4000" dirty="0">
              <a:solidFill>
                <a:schemeClr val="tx1"/>
              </a:solidFill>
            </a:endParaRPr>
          </a:p>
          <a:p>
            <a:pPr marL="571500" indent="-571500">
              <a:buFont typeface="Arial" panose="020B0604020202020204" pitchFamily="34" charset="0"/>
              <a:buChar char="•"/>
            </a:pPr>
            <a:r>
              <a:rPr lang="ko-KR" altLang="en-US" sz="4000" dirty="0">
                <a:solidFill>
                  <a:schemeClr val="tx1"/>
                </a:solidFill>
              </a:rPr>
              <a:t>테스트 코드 작성 </a:t>
            </a:r>
            <a:r>
              <a:rPr lang="en-US" altLang="ko-KR" sz="4000" dirty="0">
                <a:solidFill>
                  <a:schemeClr val="tx1"/>
                </a:solidFill>
              </a:rPr>
              <a:t>&amp; </a:t>
            </a:r>
            <a:r>
              <a:rPr lang="ko-KR" altLang="en-US" sz="4000" dirty="0" err="1">
                <a:solidFill>
                  <a:schemeClr val="tx1"/>
                </a:solidFill>
              </a:rPr>
              <a:t>리팩토링</a:t>
            </a:r>
            <a:endParaRPr lang="en-US" altLang="ko-KR" sz="4000" dirty="0">
              <a:solidFill>
                <a:schemeClr val="tx1"/>
              </a:solidFill>
            </a:endParaRPr>
          </a:p>
        </p:txBody>
      </p:sp>
    </p:spTree>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9F4E7"/>
        </a:solidFill>
        <a:effectLst/>
      </p:bgPr>
    </p:bg>
    <p:spTree>
      <p:nvGrpSpPr>
        <p:cNvPr id="1" name=""/>
        <p:cNvGrpSpPr/>
        <p:nvPr/>
      </p:nvGrpSpPr>
      <p:grpSpPr>
        <a:xfrm>
          <a:off x="0" y="0"/>
          <a:ext cx="0" cy="0"/>
          <a:chOff x="0" y="0"/>
          <a:chExt cx="0" cy="0"/>
        </a:xfrm>
      </p:grpSpPr>
      <p:grpSp>
        <p:nvGrpSpPr>
          <p:cNvPr id="1001" name="그룹 1001"/>
          <p:cNvGrpSpPr/>
          <p:nvPr/>
        </p:nvGrpSpPr>
        <p:grpSpPr>
          <a:xfrm>
            <a:off x="7654762" y="696899"/>
            <a:ext cx="2976190" cy="595238"/>
            <a:chOff x="7654762" y="696899"/>
            <a:chExt cx="2976190" cy="595238"/>
          </a:xfrm>
        </p:grpSpPr>
        <p:pic>
          <p:nvPicPr>
            <p:cNvPr id="3" name="Object 2"/>
            <p:cNvPicPr>
              <a:picLocks noChangeAspect="1"/>
            </p:cNvPicPr>
            <p:nvPr/>
          </p:nvPicPr>
          <p:blipFill>
            <a:blip r:embed="rId3" cstate="print"/>
            <a:stretch>
              <a:fillRect/>
            </a:stretch>
          </p:blipFill>
          <p:spPr>
            <a:xfrm>
              <a:off x="7654762" y="696899"/>
              <a:ext cx="2976190" cy="595238"/>
            </a:xfrm>
            <a:prstGeom prst="rect">
              <a:avLst/>
            </a:prstGeom>
          </p:spPr>
        </p:pic>
      </p:grpSp>
      <p:grpSp>
        <p:nvGrpSpPr>
          <p:cNvPr id="1002" name="그룹 1002"/>
          <p:cNvGrpSpPr/>
          <p:nvPr/>
        </p:nvGrpSpPr>
        <p:grpSpPr>
          <a:xfrm>
            <a:off x="1052686" y="2702079"/>
            <a:ext cx="4882841" cy="4882841"/>
            <a:chOff x="1839403" y="3143413"/>
            <a:chExt cx="3998889" cy="3998889"/>
          </a:xfrm>
        </p:grpSpPr>
        <p:pic>
          <p:nvPicPr>
            <p:cNvPr id="8" name="Object 7"/>
            <p:cNvPicPr>
              <a:picLocks noChangeAspect="1"/>
            </p:cNvPicPr>
            <p:nvPr/>
          </p:nvPicPr>
          <p:blipFill>
            <a:blip r:embed="rId4" cstate="print"/>
            <a:stretch>
              <a:fillRect/>
            </a:stretch>
          </p:blipFill>
          <p:spPr>
            <a:xfrm>
              <a:off x="1839403" y="3143413"/>
              <a:ext cx="3998889" cy="3998889"/>
            </a:xfrm>
            <a:prstGeom prst="rect">
              <a:avLst/>
            </a:prstGeom>
          </p:spPr>
        </p:pic>
      </p:grpSp>
      <p:sp>
        <p:nvSpPr>
          <p:cNvPr id="10" name="Object 10"/>
          <p:cNvSpPr txBox="1"/>
          <p:nvPr/>
        </p:nvSpPr>
        <p:spPr>
          <a:xfrm>
            <a:off x="1178703" y="3105503"/>
            <a:ext cx="4630806" cy="3889334"/>
          </a:xfrm>
          <a:prstGeom prst="rect">
            <a:avLst/>
          </a:prstGeom>
          <a:noFill/>
        </p:spPr>
        <p:txBody>
          <a:bodyPr wrap="square" rtlCol="0" anchor="ctr">
            <a:spAutoFit/>
          </a:bodyPr>
          <a:lstStyle/>
          <a:p>
            <a:pPr algn="ctr"/>
            <a:r>
              <a:rPr lang="ko-KR" altLang="en-US" sz="4000" kern="0" spc="-500" dirty="0" err="1">
                <a:solidFill>
                  <a:srgbClr val="FFFFFF"/>
                </a:solidFill>
                <a:latin typeface="S-Core Dream 6 Bold" pitchFamily="34" charset="0"/>
                <a:cs typeface="S-Core Dream 6 Bold" pitchFamily="34" charset="0"/>
              </a:rPr>
              <a:t>하경훈</a:t>
            </a:r>
            <a:endParaRPr lang="en-US" altLang="ko-KR" sz="4000" kern="0" spc="-500" dirty="0">
              <a:solidFill>
                <a:srgbClr val="FFFFFF"/>
              </a:solidFill>
              <a:latin typeface="S-Core Dream 6 Bold" pitchFamily="34" charset="0"/>
              <a:cs typeface="S-Core Dream 6 Bold" pitchFamily="34" charset="0"/>
            </a:endParaRPr>
          </a:p>
          <a:p>
            <a:pPr algn="ctr">
              <a:lnSpc>
                <a:spcPct val="150000"/>
              </a:lnSpc>
            </a:pPr>
            <a:endParaRPr lang="en-US" altLang="ko-KR" sz="2000" dirty="0">
              <a:solidFill>
                <a:schemeClr val="bg1"/>
              </a:solidFill>
            </a:endParaRPr>
          </a:p>
          <a:p>
            <a:pPr algn="ctr">
              <a:lnSpc>
                <a:spcPct val="150000"/>
              </a:lnSpc>
            </a:pPr>
            <a:r>
              <a:rPr lang="ko-KR" altLang="en-US" sz="2000" dirty="0">
                <a:solidFill>
                  <a:schemeClr val="bg1"/>
                </a:solidFill>
              </a:rPr>
              <a:t>실시간 알림 초대장</a:t>
            </a:r>
            <a:endParaRPr lang="en-US" altLang="ko-KR" sz="2000" dirty="0">
              <a:solidFill>
                <a:schemeClr val="bg1"/>
              </a:solidFill>
            </a:endParaRPr>
          </a:p>
          <a:p>
            <a:pPr algn="ctr">
              <a:lnSpc>
                <a:spcPct val="150000"/>
              </a:lnSpc>
            </a:pPr>
            <a:r>
              <a:rPr lang="ko-KR" altLang="en-US" sz="2000" dirty="0">
                <a:solidFill>
                  <a:schemeClr val="bg1"/>
                </a:solidFill>
              </a:rPr>
              <a:t>게시판</a:t>
            </a:r>
            <a:r>
              <a:rPr lang="en-US" altLang="ko-KR" sz="2000" dirty="0">
                <a:solidFill>
                  <a:schemeClr val="bg1"/>
                </a:solidFill>
              </a:rPr>
              <a:t> </a:t>
            </a:r>
            <a:r>
              <a:rPr lang="ko-KR" altLang="en-US" sz="2000" dirty="0">
                <a:solidFill>
                  <a:schemeClr val="bg1"/>
                </a:solidFill>
              </a:rPr>
              <a:t>및 </a:t>
            </a:r>
            <a:r>
              <a:rPr lang="ko-KR" altLang="en-US" sz="2000" dirty="0" err="1">
                <a:solidFill>
                  <a:schemeClr val="bg1"/>
                </a:solidFill>
              </a:rPr>
              <a:t>팀관리</a:t>
            </a:r>
            <a:r>
              <a:rPr lang="ko-KR" altLang="en-US" sz="2000" dirty="0">
                <a:solidFill>
                  <a:schemeClr val="bg1"/>
                </a:solidFill>
              </a:rPr>
              <a:t> </a:t>
            </a:r>
            <a:r>
              <a:rPr lang="ko-KR" altLang="en-US" sz="2000" dirty="0" err="1">
                <a:solidFill>
                  <a:schemeClr val="bg1"/>
                </a:solidFill>
              </a:rPr>
              <a:t>백앤드</a:t>
            </a:r>
            <a:endParaRPr lang="en-US" altLang="ko-KR" sz="2000" dirty="0">
              <a:solidFill>
                <a:schemeClr val="bg1"/>
              </a:solidFill>
            </a:endParaRPr>
          </a:p>
          <a:p>
            <a:pPr algn="ctr">
              <a:lnSpc>
                <a:spcPct val="150000"/>
              </a:lnSpc>
            </a:pPr>
            <a:r>
              <a:rPr lang="ko-KR" altLang="en-US" sz="2000" dirty="0">
                <a:solidFill>
                  <a:schemeClr val="bg1"/>
                </a:solidFill>
              </a:rPr>
              <a:t>회원관리 </a:t>
            </a:r>
            <a:r>
              <a:rPr lang="ko-KR" altLang="en-US" sz="2000" dirty="0" err="1">
                <a:solidFill>
                  <a:schemeClr val="bg1"/>
                </a:solidFill>
              </a:rPr>
              <a:t>프론트앤드</a:t>
            </a:r>
            <a:endParaRPr lang="en-US" altLang="ko-KR" sz="2000" dirty="0">
              <a:solidFill>
                <a:schemeClr val="bg1"/>
              </a:solidFill>
            </a:endParaRPr>
          </a:p>
          <a:p>
            <a:pPr algn="ctr">
              <a:lnSpc>
                <a:spcPct val="150000"/>
              </a:lnSpc>
            </a:pPr>
            <a:r>
              <a:rPr lang="ko-KR" altLang="en-US" sz="2000" dirty="0">
                <a:solidFill>
                  <a:schemeClr val="bg1"/>
                </a:solidFill>
              </a:rPr>
              <a:t>채팅 </a:t>
            </a:r>
            <a:r>
              <a:rPr lang="ko-KR" altLang="en-US" sz="2000" dirty="0" err="1">
                <a:solidFill>
                  <a:schemeClr val="bg1"/>
                </a:solidFill>
              </a:rPr>
              <a:t>프론트앤드</a:t>
            </a:r>
            <a:endParaRPr lang="en-US" altLang="ko-KR" sz="2000" dirty="0">
              <a:solidFill>
                <a:schemeClr val="bg1"/>
              </a:solidFill>
            </a:endParaRPr>
          </a:p>
          <a:p>
            <a:pPr algn="ctr">
              <a:lnSpc>
                <a:spcPct val="150000"/>
              </a:lnSpc>
            </a:pPr>
            <a:r>
              <a:rPr lang="ko-KR" altLang="en-US" sz="2000" dirty="0">
                <a:solidFill>
                  <a:schemeClr val="bg1"/>
                </a:solidFill>
              </a:rPr>
              <a:t>파일 다운로드</a:t>
            </a:r>
            <a:endParaRPr lang="en-US" altLang="ko-KR" sz="2000" dirty="0">
              <a:solidFill>
                <a:schemeClr val="bg1"/>
              </a:solidFill>
            </a:endParaRPr>
          </a:p>
          <a:p>
            <a:pPr algn="ctr">
              <a:lnSpc>
                <a:spcPct val="150000"/>
              </a:lnSpc>
            </a:pPr>
            <a:r>
              <a:rPr lang="en-US" altLang="ko-KR" sz="2000" dirty="0">
                <a:solidFill>
                  <a:schemeClr val="bg1"/>
                </a:solidFill>
              </a:rPr>
              <a:t>GCP </a:t>
            </a:r>
            <a:r>
              <a:rPr lang="ko-KR" altLang="en-US" sz="2000" dirty="0">
                <a:solidFill>
                  <a:schemeClr val="bg1"/>
                </a:solidFill>
              </a:rPr>
              <a:t>구축</a:t>
            </a:r>
            <a:endParaRPr lang="en-US" altLang="ko-KR" sz="2000" dirty="0">
              <a:solidFill>
                <a:schemeClr val="bg1"/>
              </a:solidFill>
            </a:endParaRPr>
          </a:p>
        </p:txBody>
      </p:sp>
      <p:sp>
        <p:nvSpPr>
          <p:cNvPr id="23" name="Object 10">
            <a:extLst>
              <a:ext uri="{FF2B5EF4-FFF2-40B4-BE49-F238E27FC236}">
                <a16:creationId xmlns:a16="http://schemas.microsoft.com/office/drawing/2014/main" id="{FE993D24-AC27-4921-AF5C-84B773F0C4C1}"/>
              </a:ext>
            </a:extLst>
          </p:cNvPr>
          <p:cNvSpPr txBox="1"/>
          <p:nvPr/>
        </p:nvSpPr>
        <p:spPr>
          <a:xfrm>
            <a:off x="6543548" y="3579375"/>
            <a:ext cx="4630806" cy="2246769"/>
          </a:xfrm>
          <a:prstGeom prst="rect">
            <a:avLst/>
          </a:prstGeom>
          <a:noFill/>
        </p:spPr>
        <p:txBody>
          <a:bodyPr wrap="square" rtlCol="0" anchor="ctr">
            <a:spAutoFit/>
          </a:bodyPr>
          <a:lstStyle/>
          <a:p>
            <a:pPr algn="ctr"/>
            <a:r>
              <a:rPr lang="ko-KR" altLang="en-US" sz="4000" kern="0" spc="-500" dirty="0">
                <a:solidFill>
                  <a:srgbClr val="FFFFFF"/>
                </a:solidFill>
                <a:latin typeface="S-Core Dream 6 Bold" pitchFamily="34" charset="0"/>
                <a:cs typeface="S-Core Dream 6 Bold" pitchFamily="34" charset="0"/>
              </a:rPr>
              <a:t>김진영</a:t>
            </a:r>
            <a:endParaRPr lang="en-US" sz="4000" kern="0" spc="-500" dirty="0">
              <a:solidFill>
                <a:srgbClr val="FFFFFF"/>
              </a:solidFill>
              <a:latin typeface="S-Core Dream 6 Bold" pitchFamily="34" charset="0"/>
              <a:cs typeface="S-Core Dream 6 Bold" pitchFamily="34" charset="0"/>
            </a:endParaRPr>
          </a:p>
          <a:p>
            <a:pPr algn="ctr"/>
            <a:endParaRPr lang="en-US" altLang="ko-KR" sz="2000" kern="0" spc="-200" dirty="0">
              <a:solidFill>
                <a:srgbClr val="F9F4E7"/>
              </a:solidFill>
              <a:latin typeface="S-Core Dream 4 Regular" pitchFamily="34" charset="0"/>
              <a:cs typeface="S-Core Dream 4 Regular" pitchFamily="34" charset="0"/>
            </a:endParaRPr>
          </a:p>
          <a:p>
            <a:pPr algn="ctr"/>
            <a:r>
              <a:rPr lang="ko-KR" altLang="en-US" sz="2000" kern="0" spc="-200" dirty="0">
                <a:solidFill>
                  <a:srgbClr val="F9F4E7"/>
                </a:solidFill>
                <a:latin typeface="S-Core Dream 4 Regular" pitchFamily="34" charset="0"/>
                <a:cs typeface="S-Core Dream 4 Regular" pitchFamily="34" charset="0"/>
              </a:rPr>
              <a:t>회원가입</a:t>
            </a:r>
            <a:endParaRPr lang="en-US" altLang="ko-KR" sz="2000" kern="0" spc="-200" dirty="0">
              <a:solidFill>
                <a:srgbClr val="F9F4E7"/>
              </a:solidFill>
              <a:latin typeface="S-Core Dream 4 Regular" pitchFamily="34" charset="0"/>
              <a:cs typeface="S-Core Dream 4 Regular" pitchFamily="34" charset="0"/>
            </a:endParaRPr>
          </a:p>
          <a:p>
            <a:pPr algn="ctr"/>
            <a:r>
              <a:rPr lang="ko-KR" altLang="en-US" sz="2000" kern="0" spc="-200" dirty="0">
                <a:solidFill>
                  <a:srgbClr val="F9F4E7"/>
                </a:solidFill>
                <a:latin typeface="S-Core Dream 4 Regular" pitchFamily="34" charset="0"/>
                <a:cs typeface="S-Core Dream 4 Regular" pitchFamily="34" charset="0"/>
              </a:rPr>
              <a:t>로그인</a:t>
            </a:r>
            <a:endParaRPr lang="en-US" altLang="ko-KR" sz="2000" kern="0" spc="-200" dirty="0">
              <a:solidFill>
                <a:srgbClr val="F9F4E7"/>
              </a:solidFill>
              <a:latin typeface="S-Core Dream 4 Regular" pitchFamily="34" charset="0"/>
              <a:cs typeface="S-Core Dream 4 Regular" pitchFamily="34" charset="0"/>
            </a:endParaRPr>
          </a:p>
          <a:p>
            <a:pPr algn="ctr"/>
            <a:r>
              <a:rPr lang="ko-KR" altLang="en-US" sz="2000" kern="0" spc="-200" dirty="0">
                <a:solidFill>
                  <a:srgbClr val="F9F4E7"/>
                </a:solidFill>
                <a:latin typeface="S-Core Dream 4 Regular" pitchFamily="34" charset="0"/>
                <a:cs typeface="S-Core Dream 4 Regular" pitchFamily="34" charset="0"/>
              </a:rPr>
              <a:t>정보수정</a:t>
            </a:r>
            <a:endParaRPr lang="en-US" altLang="ko-KR" sz="2000" kern="0" spc="-200" dirty="0">
              <a:solidFill>
                <a:srgbClr val="F9F4E7"/>
              </a:solidFill>
              <a:latin typeface="S-Core Dream 4 Regular" pitchFamily="34" charset="0"/>
              <a:cs typeface="S-Core Dream 4 Regular" pitchFamily="34" charset="0"/>
            </a:endParaRPr>
          </a:p>
          <a:p>
            <a:pPr algn="ctr"/>
            <a:r>
              <a:rPr lang="ko-KR" altLang="en-US" sz="2000" kern="0" spc="-200" dirty="0">
                <a:solidFill>
                  <a:srgbClr val="F9F4E7"/>
                </a:solidFill>
                <a:latin typeface="S-Core Dream 4 Regular" pitchFamily="34" charset="0"/>
                <a:cs typeface="S-Core Dream 4 Regular" pitchFamily="34" charset="0"/>
              </a:rPr>
              <a:t>로그아웃</a:t>
            </a:r>
            <a:endParaRPr lang="en-US" sz="2000" dirty="0"/>
          </a:p>
        </p:txBody>
      </p:sp>
      <p:grpSp>
        <p:nvGrpSpPr>
          <p:cNvPr id="24" name="그룹 1002">
            <a:extLst>
              <a:ext uri="{FF2B5EF4-FFF2-40B4-BE49-F238E27FC236}">
                <a16:creationId xmlns:a16="http://schemas.microsoft.com/office/drawing/2014/main" id="{53EB6D89-8430-4E5D-92B5-DC7D4639B625}"/>
              </a:ext>
            </a:extLst>
          </p:cNvPr>
          <p:cNvGrpSpPr/>
          <p:nvPr/>
        </p:nvGrpSpPr>
        <p:grpSpPr>
          <a:xfrm>
            <a:off x="6877122" y="2699272"/>
            <a:ext cx="4882841" cy="4882841"/>
            <a:chOff x="1839403" y="3143413"/>
            <a:chExt cx="3998889" cy="3998889"/>
          </a:xfrm>
        </p:grpSpPr>
        <p:pic>
          <p:nvPicPr>
            <p:cNvPr id="25" name="Object 7">
              <a:extLst>
                <a:ext uri="{FF2B5EF4-FFF2-40B4-BE49-F238E27FC236}">
                  <a16:creationId xmlns:a16="http://schemas.microsoft.com/office/drawing/2014/main" id="{88520EB7-D0B7-4536-9E22-E5951EED19CD}"/>
                </a:ext>
              </a:extLst>
            </p:cNvPr>
            <p:cNvPicPr>
              <a:picLocks noChangeAspect="1"/>
            </p:cNvPicPr>
            <p:nvPr/>
          </p:nvPicPr>
          <p:blipFill>
            <a:blip r:embed="rId4" cstate="print"/>
            <a:stretch>
              <a:fillRect/>
            </a:stretch>
          </p:blipFill>
          <p:spPr>
            <a:xfrm>
              <a:off x="1839403" y="3143413"/>
              <a:ext cx="3998889" cy="3998889"/>
            </a:xfrm>
            <a:prstGeom prst="rect">
              <a:avLst/>
            </a:prstGeom>
          </p:spPr>
        </p:pic>
      </p:grpSp>
      <p:grpSp>
        <p:nvGrpSpPr>
          <p:cNvPr id="26" name="그룹 1002">
            <a:extLst>
              <a:ext uri="{FF2B5EF4-FFF2-40B4-BE49-F238E27FC236}">
                <a16:creationId xmlns:a16="http://schemas.microsoft.com/office/drawing/2014/main" id="{626C8487-4A7C-43B6-ABFA-09B4F9E26EA6}"/>
              </a:ext>
            </a:extLst>
          </p:cNvPr>
          <p:cNvGrpSpPr/>
          <p:nvPr/>
        </p:nvGrpSpPr>
        <p:grpSpPr>
          <a:xfrm>
            <a:off x="12701558" y="2699272"/>
            <a:ext cx="4882841" cy="4882841"/>
            <a:chOff x="1839403" y="3143413"/>
            <a:chExt cx="3998889" cy="3998889"/>
          </a:xfrm>
        </p:grpSpPr>
        <p:pic>
          <p:nvPicPr>
            <p:cNvPr id="27" name="Object 7">
              <a:extLst>
                <a:ext uri="{FF2B5EF4-FFF2-40B4-BE49-F238E27FC236}">
                  <a16:creationId xmlns:a16="http://schemas.microsoft.com/office/drawing/2014/main" id="{01E5578A-DBD0-4E95-9F84-3B4A0B276D19}"/>
                </a:ext>
              </a:extLst>
            </p:cNvPr>
            <p:cNvPicPr>
              <a:picLocks noChangeAspect="1"/>
            </p:cNvPicPr>
            <p:nvPr/>
          </p:nvPicPr>
          <p:blipFill>
            <a:blip r:embed="rId4" cstate="print"/>
            <a:stretch>
              <a:fillRect/>
            </a:stretch>
          </p:blipFill>
          <p:spPr>
            <a:xfrm>
              <a:off x="1839403" y="3143413"/>
              <a:ext cx="3998889" cy="3998889"/>
            </a:xfrm>
            <a:prstGeom prst="rect">
              <a:avLst/>
            </a:prstGeom>
          </p:spPr>
        </p:pic>
      </p:grpSp>
      <p:sp>
        <p:nvSpPr>
          <p:cNvPr id="28" name="Object 10">
            <a:extLst>
              <a:ext uri="{FF2B5EF4-FFF2-40B4-BE49-F238E27FC236}">
                <a16:creationId xmlns:a16="http://schemas.microsoft.com/office/drawing/2014/main" id="{E3CE4ABC-631F-4E98-A829-AC2E8309FDAF}"/>
              </a:ext>
            </a:extLst>
          </p:cNvPr>
          <p:cNvSpPr txBox="1"/>
          <p:nvPr/>
        </p:nvSpPr>
        <p:spPr>
          <a:xfrm>
            <a:off x="7003139" y="3105503"/>
            <a:ext cx="4630806" cy="4476610"/>
          </a:xfrm>
          <a:prstGeom prst="rect">
            <a:avLst/>
          </a:prstGeom>
          <a:noFill/>
        </p:spPr>
        <p:txBody>
          <a:bodyPr wrap="square" rtlCol="0" anchor="ctr">
            <a:spAutoFit/>
          </a:bodyPr>
          <a:lstStyle/>
          <a:p>
            <a:pPr algn="ctr"/>
            <a:r>
              <a:rPr lang="ko-KR" altLang="en-US" sz="4000" kern="0" spc="-500" dirty="0">
                <a:solidFill>
                  <a:srgbClr val="FFFFFF"/>
                </a:solidFill>
                <a:latin typeface="S-Core Dream 6 Bold" pitchFamily="34" charset="0"/>
                <a:cs typeface="S-Core Dream 6 Bold" pitchFamily="34" charset="0"/>
              </a:rPr>
              <a:t>김진영</a:t>
            </a:r>
            <a:endParaRPr lang="en-US" altLang="ko-KR" sz="4000" kern="0" spc="-500" dirty="0">
              <a:solidFill>
                <a:srgbClr val="FFFFFF"/>
              </a:solidFill>
              <a:latin typeface="S-Core Dream 6 Bold" pitchFamily="34" charset="0"/>
              <a:cs typeface="S-Core Dream 6 Bold" pitchFamily="34" charset="0"/>
            </a:endParaRPr>
          </a:p>
          <a:p>
            <a:pPr algn="ctr"/>
            <a:endParaRPr lang="en-US" sz="3200" kern="0" spc="-500" dirty="0">
              <a:solidFill>
                <a:srgbClr val="FFFFFF"/>
              </a:solidFill>
              <a:latin typeface="S-Core Dream 6 Bold" pitchFamily="34" charset="0"/>
              <a:cs typeface="S-Core Dream 6 Bold" pitchFamily="34" charset="0"/>
            </a:endParaRPr>
          </a:p>
          <a:p>
            <a:pPr algn="ctr">
              <a:lnSpc>
                <a:spcPct val="150000"/>
              </a:lnSpc>
            </a:pPr>
            <a:r>
              <a:rPr lang="en-US" altLang="ko-KR" sz="2400" dirty="0">
                <a:solidFill>
                  <a:schemeClr val="bg1"/>
                </a:solidFill>
              </a:rPr>
              <a:t>JPA </a:t>
            </a:r>
          </a:p>
          <a:p>
            <a:pPr algn="ctr">
              <a:lnSpc>
                <a:spcPct val="150000"/>
              </a:lnSpc>
            </a:pPr>
            <a:r>
              <a:rPr lang="ko-KR" altLang="en-US" sz="2000" dirty="0">
                <a:solidFill>
                  <a:schemeClr val="bg1"/>
                </a:solidFill>
              </a:rPr>
              <a:t>실시간 채팅</a:t>
            </a:r>
            <a:r>
              <a:rPr lang="en-US" altLang="ko-KR" sz="2000" dirty="0">
                <a:solidFill>
                  <a:schemeClr val="bg1"/>
                </a:solidFill>
              </a:rPr>
              <a:t>(REDIS)</a:t>
            </a:r>
            <a:r>
              <a:rPr lang="ko-KR" altLang="en-US" sz="2000" dirty="0">
                <a:solidFill>
                  <a:schemeClr val="bg1"/>
                </a:solidFill>
              </a:rPr>
              <a:t> 구현  </a:t>
            </a:r>
            <a:endParaRPr lang="en-US" altLang="ko-KR" sz="2000" dirty="0">
              <a:solidFill>
                <a:schemeClr val="bg1"/>
              </a:solidFill>
            </a:endParaRPr>
          </a:p>
          <a:p>
            <a:pPr algn="ctr">
              <a:lnSpc>
                <a:spcPct val="150000"/>
              </a:lnSpc>
            </a:pPr>
            <a:r>
              <a:rPr lang="ko-KR" altLang="en-US" sz="2000" dirty="0">
                <a:solidFill>
                  <a:schemeClr val="bg1"/>
                </a:solidFill>
              </a:rPr>
              <a:t>회원 및 </a:t>
            </a:r>
            <a:r>
              <a:rPr lang="ko-KR" altLang="en-US" sz="2000" dirty="0" err="1">
                <a:solidFill>
                  <a:schemeClr val="bg1"/>
                </a:solidFill>
              </a:rPr>
              <a:t>팀관리</a:t>
            </a:r>
            <a:endParaRPr lang="en-US" altLang="ko-KR" sz="2000" dirty="0">
              <a:solidFill>
                <a:schemeClr val="bg1"/>
              </a:solidFill>
            </a:endParaRPr>
          </a:p>
          <a:p>
            <a:pPr algn="ctr">
              <a:lnSpc>
                <a:spcPct val="150000"/>
              </a:lnSpc>
            </a:pPr>
            <a:r>
              <a:rPr lang="ko-KR" altLang="en-US" sz="2000" dirty="0">
                <a:solidFill>
                  <a:schemeClr val="bg1"/>
                </a:solidFill>
              </a:rPr>
              <a:t>파일 업로드</a:t>
            </a:r>
            <a:endParaRPr lang="en-US" altLang="ko-KR" sz="2000" dirty="0">
              <a:solidFill>
                <a:schemeClr val="bg1"/>
              </a:solidFill>
            </a:endParaRPr>
          </a:p>
          <a:p>
            <a:pPr algn="ctr">
              <a:lnSpc>
                <a:spcPct val="150000"/>
              </a:lnSpc>
            </a:pPr>
            <a:r>
              <a:rPr lang="en-US" altLang="ko-KR" sz="2000" dirty="0">
                <a:solidFill>
                  <a:schemeClr val="bg1"/>
                </a:solidFill>
              </a:rPr>
              <a:t>NAS</a:t>
            </a:r>
            <a:r>
              <a:rPr lang="ko-KR" altLang="en-US" sz="2000" dirty="0">
                <a:solidFill>
                  <a:schemeClr val="bg1"/>
                </a:solidFill>
              </a:rPr>
              <a:t>서버 구축</a:t>
            </a:r>
            <a:endParaRPr lang="en-US" altLang="ko-KR" sz="2000" dirty="0">
              <a:solidFill>
                <a:schemeClr val="bg1"/>
              </a:solidFill>
            </a:endParaRPr>
          </a:p>
          <a:p>
            <a:pPr algn="ctr">
              <a:lnSpc>
                <a:spcPct val="150000"/>
              </a:lnSpc>
            </a:pPr>
            <a:endParaRPr lang="en-US" altLang="ko-KR" sz="2000" dirty="0">
              <a:solidFill>
                <a:schemeClr val="bg1"/>
              </a:solidFill>
            </a:endParaRPr>
          </a:p>
          <a:p>
            <a:pPr algn="ctr">
              <a:lnSpc>
                <a:spcPct val="150000"/>
              </a:lnSpc>
            </a:pPr>
            <a:endParaRPr lang="en-US" altLang="ko-KR" sz="2000" dirty="0">
              <a:solidFill>
                <a:schemeClr val="bg1"/>
              </a:solidFill>
            </a:endParaRPr>
          </a:p>
        </p:txBody>
      </p:sp>
      <p:sp>
        <p:nvSpPr>
          <p:cNvPr id="29" name="Object 10">
            <a:extLst>
              <a:ext uri="{FF2B5EF4-FFF2-40B4-BE49-F238E27FC236}">
                <a16:creationId xmlns:a16="http://schemas.microsoft.com/office/drawing/2014/main" id="{A74BEB5E-9428-4F29-93B1-C4E04D3C9716}"/>
              </a:ext>
            </a:extLst>
          </p:cNvPr>
          <p:cNvSpPr txBox="1"/>
          <p:nvPr/>
        </p:nvSpPr>
        <p:spPr>
          <a:xfrm>
            <a:off x="12827575" y="3088983"/>
            <a:ext cx="4630806" cy="3089115"/>
          </a:xfrm>
          <a:prstGeom prst="rect">
            <a:avLst/>
          </a:prstGeom>
          <a:noFill/>
        </p:spPr>
        <p:txBody>
          <a:bodyPr wrap="square" rtlCol="0" anchor="ctr">
            <a:spAutoFit/>
          </a:bodyPr>
          <a:lstStyle/>
          <a:p>
            <a:pPr algn="ctr"/>
            <a:r>
              <a:rPr lang="ko-KR" altLang="en-US" sz="4000" kern="0" spc="-500" dirty="0">
                <a:solidFill>
                  <a:srgbClr val="FFFFFF"/>
                </a:solidFill>
                <a:latin typeface="S-Core Dream 6 Bold" pitchFamily="34" charset="0"/>
                <a:cs typeface="S-Core Dream 6 Bold" pitchFamily="34" charset="0"/>
              </a:rPr>
              <a:t>김지원</a:t>
            </a:r>
            <a:endParaRPr lang="en-US" altLang="ko-KR" sz="4000" kern="0" spc="-500" dirty="0">
              <a:solidFill>
                <a:srgbClr val="FFFFFF"/>
              </a:solidFill>
              <a:latin typeface="S-Core Dream 6 Bold" pitchFamily="34" charset="0"/>
              <a:cs typeface="S-Core Dream 6 Bold" pitchFamily="34" charset="0"/>
            </a:endParaRPr>
          </a:p>
          <a:p>
            <a:pPr algn="ctr"/>
            <a:endParaRPr lang="en-US" sz="3200" kern="0" spc="-500" dirty="0">
              <a:solidFill>
                <a:srgbClr val="FFFFFF"/>
              </a:solidFill>
              <a:latin typeface="S-Core Dream 6 Bold" pitchFamily="34" charset="0"/>
              <a:cs typeface="S-Core Dream 6 Bold" pitchFamily="34" charset="0"/>
            </a:endParaRPr>
          </a:p>
          <a:p>
            <a:pPr algn="ctr">
              <a:lnSpc>
                <a:spcPct val="150000"/>
              </a:lnSpc>
            </a:pPr>
            <a:r>
              <a:rPr lang="en-US" altLang="ko-KR" sz="2400" dirty="0">
                <a:solidFill>
                  <a:schemeClr val="bg1"/>
                </a:solidFill>
              </a:rPr>
              <a:t>REACT</a:t>
            </a:r>
            <a:endParaRPr lang="en-US" altLang="ko-KR" sz="2000" dirty="0">
              <a:solidFill>
                <a:schemeClr val="bg1"/>
              </a:solidFill>
            </a:endParaRPr>
          </a:p>
          <a:p>
            <a:pPr algn="ctr">
              <a:lnSpc>
                <a:spcPct val="150000"/>
              </a:lnSpc>
            </a:pPr>
            <a:r>
              <a:rPr lang="ko-KR" altLang="en-US" sz="2000" dirty="0">
                <a:solidFill>
                  <a:schemeClr val="bg1"/>
                </a:solidFill>
              </a:rPr>
              <a:t>레이아웃 구성</a:t>
            </a:r>
            <a:endParaRPr lang="en-US" altLang="ko-KR" sz="2000" dirty="0">
              <a:solidFill>
                <a:schemeClr val="bg1"/>
              </a:solidFill>
            </a:endParaRPr>
          </a:p>
          <a:p>
            <a:pPr algn="ctr">
              <a:lnSpc>
                <a:spcPct val="150000"/>
              </a:lnSpc>
            </a:pPr>
            <a:r>
              <a:rPr lang="ko-KR" altLang="en-US" sz="2000" dirty="0">
                <a:solidFill>
                  <a:schemeClr val="bg1"/>
                </a:solidFill>
              </a:rPr>
              <a:t>게시판 화면</a:t>
            </a:r>
            <a:endParaRPr lang="en-US" altLang="ko-KR" sz="2000" dirty="0">
              <a:solidFill>
                <a:schemeClr val="bg1"/>
              </a:solidFill>
            </a:endParaRPr>
          </a:p>
          <a:p>
            <a:pPr algn="ctr">
              <a:lnSpc>
                <a:spcPct val="150000"/>
              </a:lnSpc>
            </a:pPr>
            <a:r>
              <a:rPr lang="ko-KR" altLang="en-US" sz="2000" dirty="0">
                <a:solidFill>
                  <a:schemeClr val="bg1"/>
                </a:solidFill>
              </a:rPr>
              <a:t>스토리보드</a:t>
            </a:r>
            <a:endParaRPr lang="en-US" altLang="ko-KR" sz="2000" dirty="0">
              <a:solidFill>
                <a:schemeClr val="bg1"/>
              </a:solidFill>
            </a:endParaRPr>
          </a:p>
        </p:txBody>
      </p:sp>
    </p:spTree>
    <p:extLst>
      <p:ext uri="{BB962C8B-B14F-4D97-AF65-F5344CB8AC3E}">
        <p14:creationId xmlns:p14="http://schemas.microsoft.com/office/powerpoint/2010/main" val="4127178000"/>
      </p:ext>
    </p:extLst>
  </p:cSld>
  <p:clrMapOvr>
    <a:masterClrMapping/>
  </p:clrMapOvr>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name="Slide 9">
    <p:bg>
      <p:bgPr>
        <a:solidFill>
          <a:srgbClr val="F9F4E7"/>
        </a:solidFill>
        <a:effectLst/>
      </p:bgPr>
    </p:bg>
    <p:spTree>
      <p:nvGrpSpPr>
        <p:cNvPr id="1" name=""/>
        <p:cNvGrpSpPr/>
        <p:nvPr/>
      </p:nvGrpSpPr>
      <p:grpSpPr>
        <a:xfrm>
          <a:off x="0" y="0"/>
          <a:ext cx="0" cy="0"/>
          <a:chOff x="0" y="0"/>
          <a:chExt cx="0" cy="0"/>
        </a:xfrm>
      </p:grpSpPr>
      <p:grpSp>
        <p:nvGrpSpPr>
          <p:cNvPr id="1001" name="그룹 1001"/>
          <p:cNvGrpSpPr/>
          <p:nvPr/>
        </p:nvGrpSpPr>
        <p:grpSpPr>
          <a:xfrm>
            <a:off x="7654762" y="2936540"/>
            <a:ext cx="2976190" cy="595238"/>
            <a:chOff x="7654762" y="2936540"/>
            <a:chExt cx="2976190" cy="595238"/>
          </a:xfrm>
        </p:grpSpPr>
        <p:pic>
          <p:nvPicPr>
            <p:cNvPr id="3" name="Object 2"/>
            <p:cNvPicPr>
              <a:picLocks noChangeAspect="1"/>
            </p:cNvPicPr>
            <p:nvPr/>
          </p:nvPicPr>
          <p:blipFill>
            <a:blip r:embed="rId2" cstate="print"/>
            <a:stretch>
              <a:fillRect/>
            </a:stretch>
          </p:blipFill>
          <p:spPr>
            <a:xfrm>
              <a:off x="7654762" y="2936540"/>
              <a:ext cx="2976190" cy="595238"/>
            </a:xfrm>
            <a:prstGeom prst="rect">
              <a:avLst/>
            </a:prstGeom>
          </p:spPr>
        </p:pic>
      </p:grpSp>
      <p:sp>
        <p:nvSpPr>
          <p:cNvPr id="6" name="Object 6"/>
          <p:cNvSpPr txBox="1"/>
          <p:nvPr/>
        </p:nvSpPr>
        <p:spPr>
          <a:xfrm>
            <a:off x="-57143" y="4045551"/>
            <a:ext cx="18400000" cy="1862048"/>
          </a:xfrm>
          <a:prstGeom prst="rect">
            <a:avLst/>
          </a:prstGeom>
          <a:noFill/>
        </p:spPr>
        <p:txBody>
          <a:bodyPr wrap="square" rtlCol="0" anchor="ctr">
            <a:spAutoFit/>
          </a:bodyPr>
          <a:lstStyle/>
          <a:p>
            <a:pPr algn="ctr"/>
            <a:r>
              <a:rPr lang="ko-KR" altLang="en-US" sz="11500" b="1" kern="0" spc="-600" dirty="0">
                <a:latin typeface="S-Core Dream 7 ExtraBold" pitchFamily="34" charset="0"/>
              </a:rPr>
              <a:t>시연</a:t>
            </a:r>
            <a:endParaRPr lang="en-US" sz="2400" b="1" dirty="0"/>
          </a:p>
        </p:txBody>
      </p:sp>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3"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4" cstate="print"/>
            <a:stretch>
              <a:fillRect/>
            </a:stretch>
          </p:blipFill>
          <p:spPr>
            <a:xfrm>
              <a:off x="-457143" y="0"/>
              <a:ext cx="19561905" cy="914286"/>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9F4E7"/>
        </a:solidFill>
        <a:effectLst/>
      </p:bgPr>
    </p:bg>
    <p:spTree>
      <p:nvGrpSpPr>
        <p:cNvPr id="1" name=""/>
        <p:cNvGrpSpPr/>
        <p:nvPr/>
      </p:nvGrpSpPr>
      <p:grpSpPr>
        <a:xfrm>
          <a:off x="0" y="0"/>
          <a:ext cx="0" cy="0"/>
          <a:chOff x="0" y="0"/>
          <a:chExt cx="0" cy="0"/>
        </a:xfrm>
      </p:grpSpPr>
      <p:grpSp>
        <p:nvGrpSpPr>
          <p:cNvPr id="1001" name="그룹 1001"/>
          <p:cNvGrpSpPr/>
          <p:nvPr/>
        </p:nvGrpSpPr>
        <p:grpSpPr>
          <a:xfrm>
            <a:off x="7654762" y="2936540"/>
            <a:ext cx="2976190" cy="595238"/>
            <a:chOff x="7654762" y="2936540"/>
            <a:chExt cx="2976190" cy="595238"/>
          </a:xfrm>
        </p:grpSpPr>
        <p:pic>
          <p:nvPicPr>
            <p:cNvPr id="3" name="Object 2"/>
            <p:cNvPicPr>
              <a:picLocks noChangeAspect="1"/>
            </p:cNvPicPr>
            <p:nvPr/>
          </p:nvPicPr>
          <p:blipFill>
            <a:blip r:embed="rId2" cstate="print"/>
            <a:stretch>
              <a:fillRect/>
            </a:stretch>
          </p:blipFill>
          <p:spPr>
            <a:xfrm>
              <a:off x="7654762" y="2936540"/>
              <a:ext cx="2976190" cy="595238"/>
            </a:xfrm>
            <a:prstGeom prst="rect">
              <a:avLst/>
            </a:prstGeom>
          </p:spPr>
        </p:pic>
      </p:grpSp>
      <p:sp>
        <p:nvSpPr>
          <p:cNvPr id="5" name="Object 5"/>
          <p:cNvSpPr txBox="1"/>
          <p:nvPr/>
        </p:nvSpPr>
        <p:spPr>
          <a:xfrm>
            <a:off x="6892895" y="3020874"/>
            <a:ext cx="4547542" cy="492443"/>
          </a:xfrm>
          <a:prstGeom prst="rect">
            <a:avLst/>
          </a:prstGeom>
          <a:noFill/>
        </p:spPr>
        <p:txBody>
          <a:bodyPr wrap="square" rtlCol="0" anchor="ctr">
            <a:spAutoFit/>
          </a:bodyPr>
          <a:lstStyle/>
          <a:p>
            <a:pPr algn="ctr"/>
            <a:r>
              <a:rPr lang="en-US" sz="2600" b="1" dirty="0">
                <a:solidFill>
                  <a:srgbClr val="302E44"/>
                </a:solidFill>
                <a:latin typeface="S-Core Dream 7 ExtraBold" pitchFamily="34" charset="0"/>
                <a:cs typeface="S-Core Dream 7 ExtraBold" pitchFamily="34" charset="0"/>
              </a:rPr>
              <a:t>:</a:t>
            </a:r>
            <a:r>
              <a:rPr lang="en-US" sz="2600" b="1" dirty="0" err="1">
                <a:solidFill>
                  <a:srgbClr val="302E44"/>
                </a:solidFill>
                <a:latin typeface="S-Core Dream 7 ExtraBold" pitchFamily="34" charset="0"/>
                <a:cs typeface="S-Core Dream 7 ExtraBold" pitchFamily="34" charset="0"/>
              </a:rPr>
              <a:t>wq</a:t>
            </a:r>
            <a:endParaRPr lang="en-US" b="1" dirty="0"/>
          </a:p>
        </p:txBody>
      </p:sp>
      <p:sp>
        <p:nvSpPr>
          <p:cNvPr id="6" name="Object 6"/>
          <p:cNvSpPr txBox="1"/>
          <p:nvPr/>
        </p:nvSpPr>
        <p:spPr>
          <a:xfrm>
            <a:off x="-57143" y="3644282"/>
            <a:ext cx="18400000" cy="2646878"/>
          </a:xfrm>
          <a:prstGeom prst="rect">
            <a:avLst/>
          </a:prstGeom>
          <a:noFill/>
        </p:spPr>
        <p:txBody>
          <a:bodyPr wrap="square" rtlCol="0" anchor="ctr">
            <a:spAutoFit/>
          </a:bodyPr>
          <a:lstStyle/>
          <a:p>
            <a:pPr algn="ctr"/>
            <a:r>
              <a:rPr lang="en-US" sz="16600" b="1" dirty="0"/>
              <a:t>Q&amp;A</a:t>
            </a:r>
          </a:p>
        </p:txBody>
      </p:sp>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3"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4" cstate="print"/>
            <a:stretch>
              <a:fillRect/>
            </a:stretch>
          </p:blipFill>
          <p:spPr>
            <a:xfrm>
              <a:off x="-457143" y="0"/>
              <a:ext cx="19561905" cy="914286"/>
            </a:xfrm>
            <a:prstGeom prst="rect">
              <a:avLst/>
            </a:prstGeom>
          </p:spPr>
        </p:pic>
      </p:grpSp>
    </p:spTree>
    <p:extLst>
      <p:ext uri="{BB962C8B-B14F-4D97-AF65-F5344CB8AC3E}">
        <p14:creationId xmlns:p14="http://schemas.microsoft.com/office/powerpoint/2010/main" val="1639319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grpSp>
        <p:nvGrpSpPr>
          <p:cNvPr id="22" name="그룹 21">
            <a:extLst>
              <a:ext uri="{FF2B5EF4-FFF2-40B4-BE49-F238E27FC236}">
                <a16:creationId xmlns:a16="http://schemas.microsoft.com/office/drawing/2014/main" id="{8E5FA0AE-FA11-4876-9DEC-3CC15DE92C68}"/>
              </a:ext>
            </a:extLst>
          </p:cNvPr>
          <p:cNvGrpSpPr/>
          <p:nvPr/>
        </p:nvGrpSpPr>
        <p:grpSpPr>
          <a:xfrm>
            <a:off x="6180163" y="5536391"/>
            <a:ext cx="5380052" cy="5627354"/>
            <a:chOff x="6180163" y="5536391"/>
            <a:chExt cx="5380052" cy="5627354"/>
          </a:xfrm>
        </p:grpSpPr>
        <p:pic>
          <p:nvPicPr>
            <p:cNvPr id="18" name="그림 17">
              <a:extLst>
                <a:ext uri="{FF2B5EF4-FFF2-40B4-BE49-F238E27FC236}">
                  <a16:creationId xmlns:a16="http://schemas.microsoft.com/office/drawing/2014/main" id="{A5D1D0AC-18AD-4392-B498-CDAE4B8B2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094" y="5753100"/>
              <a:ext cx="4876190" cy="4876190"/>
            </a:xfrm>
            <a:prstGeom prst="rect">
              <a:avLst/>
            </a:prstGeom>
          </p:spPr>
        </p:pic>
        <p:sp>
          <p:nvSpPr>
            <p:cNvPr id="20" name="더하기 기호 19">
              <a:extLst>
                <a:ext uri="{FF2B5EF4-FFF2-40B4-BE49-F238E27FC236}">
                  <a16:creationId xmlns:a16="http://schemas.microsoft.com/office/drawing/2014/main" id="{819A11F0-1330-489F-BB62-C0CCB52D8611}"/>
                </a:ext>
              </a:extLst>
            </p:cNvPr>
            <p:cNvSpPr/>
            <p:nvPr/>
          </p:nvSpPr>
          <p:spPr>
            <a:xfrm rot="2578708">
              <a:off x="6180163" y="5536391"/>
              <a:ext cx="5380052" cy="5627354"/>
            </a:xfrm>
            <a:prstGeom prst="mathPlus">
              <a:avLst>
                <a:gd name="adj1" fmla="val 694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grpSp>
        <p:nvGrpSpPr>
          <p:cNvPr id="21" name="그룹 20">
            <a:extLst>
              <a:ext uri="{FF2B5EF4-FFF2-40B4-BE49-F238E27FC236}">
                <a16:creationId xmlns:a16="http://schemas.microsoft.com/office/drawing/2014/main" id="{FAB8758C-35E1-4A67-9F39-E90AE1872BC3}"/>
              </a:ext>
            </a:extLst>
          </p:cNvPr>
          <p:cNvGrpSpPr/>
          <p:nvPr/>
        </p:nvGrpSpPr>
        <p:grpSpPr>
          <a:xfrm>
            <a:off x="914524" y="1011949"/>
            <a:ext cx="4876800" cy="6221283"/>
            <a:chOff x="914524" y="1011949"/>
            <a:chExt cx="4876800" cy="6221283"/>
          </a:xfrm>
        </p:grpSpPr>
        <p:pic>
          <p:nvPicPr>
            <p:cNvPr id="5" name="그림 4">
              <a:extLst>
                <a:ext uri="{FF2B5EF4-FFF2-40B4-BE49-F238E27FC236}">
                  <a16:creationId xmlns:a16="http://schemas.microsoft.com/office/drawing/2014/main" id="{D352AD05-C23B-4A78-A0F4-8FCD0F0CE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524" y="1011949"/>
              <a:ext cx="4876800" cy="4876800"/>
            </a:xfrm>
            <a:prstGeom prst="rect">
              <a:avLst/>
            </a:prstGeom>
          </p:spPr>
        </p:pic>
        <p:sp>
          <p:nvSpPr>
            <p:cNvPr id="23" name="직사각형 22">
              <a:extLst>
                <a:ext uri="{FF2B5EF4-FFF2-40B4-BE49-F238E27FC236}">
                  <a16:creationId xmlns:a16="http://schemas.microsoft.com/office/drawing/2014/main" id="{B205D52A-9E39-4BF9-A8BD-CF1FE87ACF84}"/>
                </a:ext>
              </a:extLst>
            </p:cNvPr>
            <p:cNvSpPr/>
            <p:nvPr/>
          </p:nvSpPr>
          <p:spPr>
            <a:xfrm>
              <a:off x="2365841" y="5158631"/>
              <a:ext cx="2189746" cy="2074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solidFill>
                    <a:schemeClr val="tx1"/>
                  </a:solidFill>
                </a:rPr>
                <a:t>NOTION</a:t>
              </a:r>
              <a:r>
                <a:rPr lang="ko-KR" altLang="en-US" sz="3600" dirty="0">
                  <a:solidFill>
                    <a:schemeClr val="tx1"/>
                  </a:solidFill>
                </a:rPr>
                <a:t> </a:t>
              </a:r>
              <a:endParaRPr lang="en-US" altLang="ko-KR" sz="3600" dirty="0">
                <a:solidFill>
                  <a:schemeClr val="tx1"/>
                </a:solidFill>
              </a:endParaRPr>
            </a:p>
          </p:txBody>
        </p:sp>
      </p:grpSp>
      <p:grpSp>
        <p:nvGrpSpPr>
          <p:cNvPr id="26" name="그룹 25">
            <a:extLst>
              <a:ext uri="{FF2B5EF4-FFF2-40B4-BE49-F238E27FC236}">
                <a16:creationId xmlns:a16="http://schemas.microsoft.com/office/drawing/2014/main" id="{AEC460EA-9D35-48F8-B830-3209DC1664F7}"/>
              </a:ext>
            </a:extLst>
          </p:cNvPr>
          <p:cNvGrpSpPr/>
          <p:nvPr/>
        </p:nvGrpSpPr>
        <p:grpSpPr>
          <a:xfrm>
            <a:off x="6979716" y="1487333"/>
            <a:ext cx="4271962" cy="5730768"/>
            <a:chOff x="6979716" y="1487333"/>
            <a:chExt cx="4271962" cy="5730768"/>
          </a:xfrm>
        </p:grpSpPr>
        <p:pic>
          <p:nvPicPr>
            <p:cNvPr id="8" name="그림 7">
              <a:extLst>
                <a:ext uri="{FF2B5EF4-FFF2-40B4-BE49-F238E27FC236}">
                  <a16:creationId xmlns:a16="http://schemas.microsoft.com/office/drawing/2014/main" id="{915BD33E-F203-4C8F-ADA5-0BB99F21CB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716" y="1487333"/>
              <a:ext cx="4271962" cy="4271962"/>
            </a:xfrm>
            <a:prstGeom prst="rect">
              <a:avLst/>
            </a:prstGeom>
          </p:spPr>
        </p:pic>
        <p:sp>
          <p:nvSpPr>
            <p:cNvPr id="24" name="직사각형 23">
              <a:extLst>
                <a:ext uri="{FF2B5EF4-FFF2-40B4-BE49-F238E27FC236}">
                  <a16:creationId xmlns:a16="http://schemas.microsoft.com/office/drawing/2014/main" id="{ED0A33FA-0325-40BC-B008-CDE0F9E3DFB7}"/>
                </a:ext>
              </a:extLst>
            </p:cNvPr>
            <p:cNvSpPr/>
            <p:nvPr/>
          </p:nvSpPr>
          <p:spPr>
            <a:xfrm>
              <a:off x="7995362" y="5143500"/>
              <a:ext cx="2189746" cy="2074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4000" b="1" dirty="0" err="1">
                  <a:solidFill>
                    <a:schemeClr val="tx1"/>
                  </a:solidFill>
                </a:rPr>
                <a:t>원노트</a:t>
              </a:r>
              <a:r>
                <a:rPr lang="ko-KR" altLang="en-US" sz="3600" dirty="0">
                  <a:solidFill>
                    <a:schemeClr val="tx1"/>
                  </a:solidFill>
                </a:rPr>
                <a:t> </a:t>
              </a:r>
              <a:endParaRPr lang="en-US" altLang="ko-KR" sz="3600" dirty="0">
                <a:solidFill>
                  <a:schemeClr val="tx1"/>
                </a:solidFill>
              </a:endParaRPr>
            </a:p>
          </p:txBody>
        </p:sp>
      </p:grpSp>
      <p:grpSp>
        <p:nvGrpSpPr>
          <p:cNvPr id="27" name="그룹 26">
            <a:extLst>
              <a:ext uri="{FF2B5EF4-FFF2-40B4-BE49-F238E27FC236}">
                <a16:creationId xmlns:a16="http://schemas.microsoft.com/office/drawing/2014/main" id="{32C1CCDA-3A43-4B21-880B-FF6B7E19510C}"/>
              </a:ext>
            </a:extLst>
          </p:cNvPr>
          <p:cNvGrpSpPr/>
          <p:nvPr/>
        </p:nvGrpSpPr>
        <p:grpSpPr>
          <a:xfrm>
            <a:off x="12344400" y="1521079"/>
            <a:ext cx="4419600" cy="5931723"/>
            <a:chOff x="12344400" y="1521079"/>
            <a:chExt cx="4419600" cy="5931723"/>
          </a:xfrm>
        </p:grpSpPr>
        <p:pic>
          <p:nvPicPr>
            <p:cNvPr id="16" name="그림 15">
              <a:extLst>
                <a:ext uri="{FF2B5EF4-FFF2-40B4-BE49-F238E27FC236}">
                  <a16:creationId xmlns:a16="http://schemas.microsoft.com/office/drawing/2014/main" id="{35B5C459-8031-44FA-98DA-EB452CB9D4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44400" y="1521079"/>
              <a:ext cx="4419600" cy="4419600"/>
            </a:xfrm>
            <a:prstGeom prst="rect">
              <a:avLst/>
            </a:prstGeom>
          </p:spPr>
        </p:pic>
        <p:sp>
          <p:nvSpPr>
            <p:cNvPr id="25" name="직사각형 24">
              <a:extLst>
                <a:ext uri="{FF2B5EF4-FFF2-40B4-BE49-F238E27FC236}">
                  <a16:creationId xmlns:a16="http://schemas.microsoft.com/office/drawing/2014/main" id="{85B73B54-5FE7-4ADC-980C-C869854874B5}"/>
                </a:ext>
              </a:extLst>
            </p:cNvPr>
            <p:cNvSpPr/>
            <p:nvPr/>
          </p:nvSpPr>
          <p:spPr>
            <a:xfrm>
              <a:off x="13665320" y="5378201"/>
              <a:ext cx="2565279" cy="2074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4000" b="1">
                  <a:solidFill>
                    <a:schemeClr val="tx1"/>
                  </a:solidFill>
                </a:rPr>
                <a:t>에버노트</a:t>
              </a:r>
              <a:r>
                <a:rPr lang="ko-KR" altLang="en-US" sz="3600" dirty="0">
                  <a:solidFill>
                    <a:schemeClr val="tx1"/>
                  </a:solidFill>
                </a:rPr>
                <a:t> </a:t>
              </a:r>
              <a:endParaRPr lang="en-US" altLang="ko-KR" sz="3600" dirty="0">
                <a:solidFill>
                  <a:schemeClr val="tx1"/>
                </a:solidFill>
              </a:endParaRPr>
            </a:p>
          </p:txBody>
        </p:sp>
      </p:grpSp>
    </p:spTree>
    <p:extLst>
      <p:ext uri="{BB962C8B-B14F-4D97-AF65-F5344CB8AC3E}">
        <p14:creationId xmlns:p14="http://schemas.microsoft.com/office/powerpoint/2010/main" val="409919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pic>
        <p:nvPicPr>
          <p:cNvPr id="4" name="그림 3">
            <a:extLst>
              <a:ext uri="{FF2B5EF4-FFF2-40B4-BE49-F238E27FC236}">
                <a16:creationId xmlns:a16="http://schemas.microsoft.com/office/drawing/2014/main" id="{37C98AD6-58A1-4EA6-9DE3-342B0C2F8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900" y="3189994"/>
            <a:ext cx="9982200" cy="6200482"/>
          </a:xfrm>
          <a:prstGeom prst="rect">
            <a:avLst/>
          </a:prstGeom>
        </p:spPr>
      </p:pic>
      <p:sp>
        <p:nvSpPr>
          <p:cNvPr id="15" name="TextBox 14">
            <a:extLst>
              <a:ext uri="{FF2B5EF4-FFF2-40B4-BE49-F238E27FC236}">
                <a16:creationId xmlns:a16="http://schemas.microsoft.com/office/drawing/2014/main" id="{B51E701B-0DCB-477D-B2D0-F10528C8CF3F}"/>
              </a:ext>
            </a:extLst>
          </p:cNvPr>
          <p:cNvSpPr txBox="1"/>
          <p:nvPr/>
        </p:nvSpPr>
        <p:spPr>
          <a:xfrm>
            <a:off x="4962525" y="1333500"/>
            <a:ext cx="8362950" cy="1107996"/>
          </a:xfrm>
          <a:prstGeom prst="rect">
            <a:avLst/>
          </a:prstGeom>
          <a:noFill/>
        </p:spPr>
        <p:txBody>
          <a:bodyPr wrap="square" rtlCol="0">
            <a:spAutoFit/>
          </a:bodyPr>
          <a:lstStyle/>
          <a:p>
            <a:r>
              <a:rPr lang="en-US" altLang="ko-KR" sz="6600" b="1" dirty="0"/>
              <a:t>WHAT IS </a:t>
            </a:r>
            <a:r>
              <a:rPr lang="en-US" altLang="ko-KR" sz="6600" b="1" dirty="0">
                <a:solidFill>
                  <a:srgbClr val="FF0000"/>
                </a:solidFill>
              </a:rPr>
              <a:t>PINGPONG</a:t>
            </a:r>
            <a:r>
              <a:rPr lang="en-US" altLang="ko-KR" sz="6600" b="1" dirty="0"/>
              <a:t>?</a:t>
            </a:r>
            <a:endParaRPr lang="ko-KR" altLang="en-US" sz="6600" b="1" dirty="0"/>
          </a:p>
        </p:txBody>
      </p:sp>
    </p:spTree>
    <p:extLst>
      <p:ext uri="{BB962C8B-B14F-4D97-AF65-F5344CB8AC3E}">
        <p14:creationId xmlns:p14="http://schemas.microsoft.com/office/powerpoint/2010/main" val="79037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pic>
        <p:nvPicPr>
          <p:cNvPr id="3" name="그림 2">
            <a:extLst>
              <a:ext uri="{FF2B5EF4-FFF2-40B4-BE49-F238E27FC236}">
                <a16:creationId xmlns:a16="http://schemas.microsoft.com/office/drawing/2014/main" id="{56975DFB-964D-4024-9784-08B2CCFB7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937147"/>
            <a:ext cx="11887200" cy="8168754"/>
          </a:xfrm>
          <a:prstGeom prst="rect">
            <a:avLst/>
          </a:prstGeom>
        </p:spPr>
      </p:pic>
    </p:spTree>
    <p:extLst>
      <p:ext uri="{BB962C8B-B14F-4D97-AF65-F5344CB8AC3E}">
        <p14:creationId xmlns:p14="http://schemas.microsoft.com/office/powerpoint/2010/main" val="484514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sp>
        <p:nvSpPr>
          <p:cNvPr id="11" name="더하기 기호 10">
            <a:extLst>
              <a:ext uri="{FF2B5EF4-FFF2-40B4-BE49-F238E27FC236}">
                <a16:creationId xmlns:a16="http://schemas.microsoft.com/office/drawing/2014/main" id="{85B2CAAF-939F-4CBD-AA10-968E4DE95D46}"/>
              </a:ext>
            </a:extLst>
          </p:cNvPr>
          <p:cNvSpPr/>
          <p:nvPr/>
        </p:nvSpPr>
        <p:spPr>
          <a:xfrm>
            <a:off x="7696200" y="3856981"/>
            <a:ext cx="2590800" cy="2590800"/>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C8BE6C54-79F1-4837-B228-F699C219B3EE}"/>
              </a:ext>
            </a:extLst>
          </p:cNvPr>
          <p:cNvSpPr/>
          <p:nvPr/>
        </p:nvSpPr>
        <p:spPr>
          <a:xfrm>
            <a:off x="3092661" y="7778098"/>
            <a:ext cx="2189746" cy="2074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3200" b="1" dirty="0">
                <a:solidFill>
                  <a:schemeClr val="tx1"/>
                </a:solidFill>
              </a:rPr>
              <a:t>카카오톡</a:t>
            </a:r>
            <a:r>
              <a:rPr lang="ko-KR" altLang="en-US" sz="3200" dirty="0">
                <a:solidFill>
                  <a:schemeClr val="tx1"/>
                </a:solidFill>
              </a:rPr>
              <a:t> </a:t>
            </a:r>
            <a:endParaRPr lang="en-US" altLang="ko-KR" sz="3200" dirty="0">
              <a:solidFill>
                <a:schemeClr val="tx1"/>
              </a:solidFill>
            </a:endParaRPr>
          </a:p>
        </p:txBody>
      </p:sp>
      <p:sp>
        <p:nvSpPr>
          <p:cNvPr id="14" name="직사각형 13">
            <a:extLst>
              <a:ext uri="{FF2B5EF4-FFF2-40B4-BE49-F238E27FC236}">
                <a16:creationId xmlns:a16="http://schemas.microsoft.com/office/drawing/2014/main" id="{5B1476E7-3441-458F-A5D7-46FDD26F0BE9}"/>
              </a:ext>
            </a:extLst>
          </p:cNvPr>
          <p:cNvSpPr/>
          <p:nvPr/>
        </p:nvSpPr>
        <p:spPr>
          <a:xfrm>
            <a:off x="12725400" y="7658100"/>
            <a:ext cx="2189746" cy="2074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000" b="1" dirty="0">
                <a:solidFill>
                  <a:schemeClr val="tx1"/>
                </a:solidFill>
              </a:rPr>
              <a:t>NOTION</a:t>
            </a:r>
            <a:r>
              <a:rPr lang="ko-KR" altLang="en-US" sz="3600" dirty="0">
                <a:solidFill>
                  <a:schemeClr val="tx1"/>
                </a:solidFill>
              </a:rPr>
              <a:t> </a:t>
            </a:r>
            <a:endParaRPr lang="en-US" altLang="ko-KR" sz="3600" dirty="0">
              <a:solidFill>
                <a:schemeClr val="tx1"/>
              </a:solidFill>
            </a:endParaRPr>
          </a:p>
        </p:txBody>
      </p:sp>
      <p:pic>
        <p:nvPicPr>
          <p:cNvPr id="6" name="그림 5">
            <a:extLst>
              <a:ext uri="{FF2B5EF4-FFF2-40B4-BE49-F238E27FC236}">
                <a16:creationId xmlns:a16="http://schemas.microsoft.com/office/drawing/2014/main" id="{6CFB51A9-5348-4E27-8EDD-2A25C61C0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3050" y="2707998"/>
            <a:ext cx="4762500" cy="4762500"/>
          </a:xfrm>
          <a:prstGeom prst="rect">
            <a:avLst/>
          </a:prstGeom>
        </p:spPr>
      </p:pic>
      <p:pic>
        <p:nvPicPr>
          <p:cNvPr id="10" name="그림 9">
            <a:extLst>
              <a:ext uri="{FF2B5EF4-FFF2-40B4-BE49-F238E27FC236}">
                <a16:creationId xmlns:a16="http://schemas.microsoft.com/office/drawing/2014/main" id="{8AE81B6A-C6FC-40C2-A64B-1D1783D492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7100" y="2593698"/>
            <a:ext cx="4876800" cy="4876800"/>
          </a:xfrm>
          <a:prstGeom prst="rect">
            <a:avLst/>
          </a:prstGeom>
        </p:spPr>
      </p:pic>
    </p:spTree>
    <p:extLst>
      <p:ext uri="{BB962C8B-B14F-4D97-AF65-F5344CB8AC3E}">
        <p14:creationId xmlns:p14="http://schemas.microsoft.com/office/powerpoint/2010/main" val="1361315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2" name="그룹 1002"/>
          <p:cNvGrpSpPr/>
          <p:nvPr/>
        </p:nvGrpSpPr>
        <p:grpSpPr>
          <a:xfrm>
            <a:off x="-190476" y="9390476"/>
            <a:ext cx="19561905" cy="914286"/>
            <a:chOff x="-190476" y="9390476"/>
            <a:chExt cx="19561905" cy="914286"/>
          </a:xfrm>
        </p:grpSpPr>
        <p:pic>
          <p:nvPicPr>
            <p:cNvPr id="9" name="Object 8"/>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1003" name="그룹 1003"/>
          <p:cNvGrpSpPr/>
          <p:nvPr/>
        </p:nvGrpSpPr>
        <p:grpSpPr>
          <a:xfrm>
            <a:off x="-457143" y="0"/>
            <a:ext cx="19561905" cy="914286"/>
            <a:chOff x="-457143" y="0"/>
            <a:chExt cx="19561905" cy="914286"/>
          </a:xfrm>
        </p:grpSpPr>
        <p:pic>
          <p:nvPicPr>
            <p:cNvPr id="12" name="Object 11"/>
            <p:cNvPicPr>
              <a:picLocks noChangeAspect="1"/>
            </p:cNvPicPr>
            <p:nvPr/>
          </p:nvPicPr>
          <p:blipFill>
            <a:blip r:embed="rId3" cstate="print"/>
            <a:stretch>
              <a:fillRect/>
            </a:stretch>
          </p:blipFill>
          <p:spPr>
            <a:xfrm>
              <a:off x="-457143" y="0"/>
              <a:ext cx="19561905" cy="914286"/>
            </a:xfrm>
            <a:prstGeom prst="rect">
              <a:avLst/>
            </a:prstGeom>
          </p:spPr>
        </p:pic>
      </p:grpSp>
      <p:sp>
        <p:nvSpPr>
          <p:cNvPr id="3" name="TextBox 2">
            <a:extLst>
              <a:ext uri="{FF2B5EF4-FFF2-40B4-BE49-F238E27FC236}">
                <a16:creationId xmlns:a16="http://schemas.microsoft.com/office/drawing/2014/main" id="{2DA244EF-F2CD-42AC-B0A8-4FC0D5F80F18}"/>
              </a:ext>
            </a:extLst>
          </p:cNvPr>
          <p:cNvSpPr txBox="1"/>
          <p:nvPr/>
        </p:nvSpPr>
        <p:spPr>
          <a:xfrm>
            <a:off x="-12877800" y="1354030"/>
            <a:ext cx="13030200" cy="1754326"/>
          </a:xfrm>
          <a:prstGeom prst="rect">
            <a:avLst/>
          </a:prstGeom>
          <a:noFill/>
        </p:spPr>
        <p:txBody>
          <a:bodyPr wrap="square" rtlCol="0">
            <a:spAutoFit/>
          </a:bodyPr>
          <a:lstStyle/>
          <a:p>
            <a:r>
              <a:rPr lang="ko-KR" altLang="en-US" b="0" i="0" dirty="0">
                <a:solidFill>
                  <a:srgbClr val="4D5156"/>
                </a:solidFill>
                <a:effectLst/>
                <a:latin typeface="Apple SD Gothic Neo"/>
              </a:rPr>
              <a:t>불필요한 회의와 넘쳐나는 이메일을 줄이고</a:t>
            </a:r>
            <a:r>
              <a:rPr lang="en-US" altLang="ko-KR" b="0" i="0" dirty="0">
                <a:solidFill>
                  <a:srgbClr val="4D5156"/>
                </a:solidFill>
                <a:effectLst/>
                <a:latin typeface="Apple SD Gothic Neo"/>
              </a:rPr>
              <a:t>, </a:t>
            </a:r>
            <a:r>
              <a:rPr lang="ko-KR" altLang="en-US" b="0" i="0" dirty="0">
                <a:solidFill>
                  <a:srgbClr val="4D5156"/>
                </a:solidFill>
                <a:effectLst/>
                <a:latin typeface="Apple SD Gothic Neo"/>
              </a:rPr>
              <a:t>업무에 필요한 </a:t>
            </a:r>
            <a:r>
              <a:rPr lang="ko-KR" altLang="en-US" b="1" i="0" dirty="0">
                <a:solidFill>
                  <a:srgbClr val="4D5156"/>
                </a:solidFill>
                <a:effectLst/>
                <a:latin typeface="Apple SD Gothic Neo"/>
              </a:rPr>
              <a:t>툴</a:t>
            </a:r>
            <a:r>
              <a:rPr lang="ko-KR" altLang="en-US" b="0" i="0" dirty="0">
                <a:solidFill>
                  <a:srgbClr val="4D5156"/>
                </a:solidFill>
                <a:effectLst/>
                <a:latin typeface="Apple SD Gothic Neo"/>
              </a:rPr>
              <a:t>을 한곳에서 통합</a:t>
            </a:r>
            <a:r>
              <a:rPr lang="en-US" altLang="ko-KR" b="0" i="0" dirty="0">
                <a:solidFill>
                  <a:srgbClr val="4D5156"/>
                </a:solidFill>
                <a:effectLst/>
                <a:latin typeface="Apple SD Gothic Neo"/>
              </a:rPr>
              <a:t>. </a:t>
            </a:r>
            <a:endParaRPr lang="en-US" altLang="ko-KR" dirty="0"/>
          </a:p>
          <a:p>
            <a:r>
              <a:rPr lang="ko-KR" altLang="en-US" dirty="0"/>
              <a:t>카카오톡은 업무와 일상의 경계가 분명하지 않아 업무에 집중도를 높이는데 제한적이었습니다</a:t>
            </a:r>
            <a:r>
              <a:rPr lang="en-US" altLang="ko-KR" dirty="0"/>
              <a:t>.</a:t>
            </a:r>
          </a:p>
          <a:p>
            <a:r>
              <a:rPr lang="ko-KR" altLang="en-US" dirty="0" err="1"/>
              <a:t>노션의</a:t>
            </a:r>
            <a:r>
              <a:rPr lang="ko-KR" altLang="en-US" dirty="0"/>
              <a:t> 문서 공유 기능과 카카오톡의 실시간 채팅을 결합하여 저희 </a:t>
            </a:r>
            <a:r>
              <a:rPr lang="en-US" altLang="ko-KR" dirty="0"/>
              <a:t>PINGPONG </a:t>
            </a:r>
            <a:r>
              <a:rPr lang="ko-KR" altLang="en-US" dirty="0"/>
              <a:t>서비스를 개발하게 되었습니다</a:t>
            </a:r>
            <a:r>
              <a:rPr lang="en-US" altLang="ko-KR" dirty="0"/>
              <a:t>.</a:t>
            </a:r>
          </a:p>
          <a:p>
            <a:endParaRPr lang="en-US" altLang="ko-KR" dirty="0"/>
          </a:p>
          <a:p>
            <a:endParaRPr lang="en-US" altLang="ko-KR" dirty="0"/>
          </a:p>
          <a:p>
            <a:r>
              <a:rPr lang="ko-KR" altLang="en-US" dirty="0"/>
              <a:t>카카오톡과 페이스북의 장점을 그대로 가져온 사내 협업 툴</a:t>
            </a:r>
          </a:p>
        </p:txBody>
      </p:sp>
      <p:sp>
        <p:nvSpPr>
          <p:cNvPr id="7" name="같음 기호 6">
            <a:extLst>
              <a:ext uri="{FF2B5EF4-FFF2-40B4-BE49-F238E27FC236}">
                <a16:creationId xmlns:a16="http://schemas.microsoft.com/office/drawing/2014/main" id="{6C4FA5BF-B971-4040-A136-F34FA765CA9D}"/>
              </a:ext>
            </a:extLst>
          </p:cNvPr>
          <p:cNvSpPr/>
          <p:nvPr/>
        </p:nvSpPr>
        <p:spPr>
          <a:xfrm>
            <a:off x="1828800" y="4133199"/>
            <a:ext cx="2971800" cy="1715573"/>
          </a:xfrm>
          <a:prstGeom prst="mathEqua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dirty="0">
              <a:solidFill>
                <a:schemeClr val="tx1"/>
              </a:solidFill>
            </a:endParaRPr>
          </a:p>
        </p:txBody>
      </p:sp>
      <p:pic>
        <p:nvPicPr>
          <p:cNvPr id="15" name="그림 14">
            <a:extLst>
              <a:ext uri="{FF2B5EF4-FFF2-40B4-BE49-F238E27FC236}">
                <a16:creationId xmlns:a16="http://schemas.microsoft.com/office/drawing/2014/main" id="{B0FBCD77-3DFA-4874-BD01-477B90EB1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778" y="2663276"/>
            <a:ext cx="6844444" cy="5879365"/>
          </a:xfrm>
          <a:prstGeom prst="rect">
            <a:avLst/>
          </a:prstGeom>
        </p:spPr>
      </p:pic>
    </p:spTree>
    <p:extLst>
      <p:ext uri="{BB962C8B-B14F-4D97-AF65-F5344CB8AC3E}">
        <p14:creationId xmlns:p14="http://schemas.microsoft.com/office/powerpoint/2010/main" val="107623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1002">
            <a:extLst>
              <a:ext uri="{FF2B5EF4-FFF2-40B4-BE49-F238E27FC236}">
                <a16:creationId xmlns:a16="http://schemas.microsoft.com/office/drawing/2014/main" id="{5238F4DF-6A0D-421A-A324-BEAB3852DC87}"/>
              </a:ext>
            </a:extLst>
          </p:cNvPr>
          <p:cNvGrpSpPr/>
          <p:nvPr/>
        </p:nvGrpSpPr>
        <p:grpSpPr>
          <a:xfrm>
            <a:off x="-190476" y="9390476"/>
            <a:ext cx="19561905" cy="914286"/>
            <a:chOff x="-190476" y="9390476"/>
            <a:chExt cx="19561905" cy="914286"/>
          </a:xfrm>
        </p:grpSpPr>
        <p:pic>
          <p:nvPicPr>
            <p:cNvPr id="5" name="Object 8">
              <a:extLst>
                <a:ext uri="{FF2B5EF4-FFF2-40B4-BE49-F238E27FC236}">
                  <a16:creationId xmlns:a16="http://schemas.microsoft.com/office/drawing/2014/main" id="{5878B55D-B710-48C9-9DE0-BD705BC5B7CD}"/>
                </a:ext>
              </a:extLst>
            </p:cNvPr>
            <p:cNvPicPr>
              <a:picLocks noChangeAspect="1"/>
            </p:cNvPicPr>
            <p:nvPr/>
          </p:nvPicPr>
          <p:blipFill>
            <a:blip r:embed="rId2" cstate="print"/>
            <a:stretch>
              <a:fillRect/>
            </a:stretch>
          </p:blipFill>
          <p:spPr>
            <a:xfrm>
              <a:off x="-190476" y="9390476"/>
              <a:ext cx="19561905" cy="914286"/>
            </a:xfrm>
            <a:prstGeom prst="rect">
              <a:avLst/>
            </a:prstGeom>
          </p:spPr>
        </p:pic>
      </p:grpSp>
      <p:grpSp>
        <p:nvGrpSpPr>
          <p:cNvPr id="6" name="그룹 1003">
            <a:extLst>
              <a:ext uri="{FF2B5EF4-FFF2-40B4-BE49-F238E27FC236}">
                <a16:creationId xmlns:a16="http://schemas.microsoft.com/office/drawing/2014/main" id="{1347EE6B-814A-4DE0-AE19-127FA0605967}"/>
              </a:ext>
            </a:extLst>
          </p:cNvPr>
          <p:cNvGrpSpPr/>
          <p:nvPr/>
        </p:nvGrpSpPr>
        <p:grpSpPr>
          <a:xfrm>
            <a:off x="-457143" y="0"/>
            <a:ext cx="19561905" cy="914286"/>
            <a:chOff x="-457143" y="0"/>
            <a:chExt cx="19561905" cy="914286"/>
          </a:xfrm>
        </p:grpSpPr>
        <p:pic>
          <p:nvPicPr>
            <p:cNvPr id="7" name="Object 11">
              <a:extLst>
                <a:ext uri="{FF2B5EF4-FFF2-40B4-BE49-F238E27FC236}">
                  <a16:creationId xmlns:a16="http://schemas.microsoft.com/office/drawing/2014/main" id="{B9638978-5D31-4917-810C-70B6F9F3788F}"/>
                </a:ext>
              </a:extLst>
            </p:cNvPr>
            <p:cNvPicPr>
              <a:picLocks noChangeAspect="1"/>
            </p:cNvPicPr>
            <p:nvPr/>
          </p:nvPicPr>
          <p:blipFill>
            <a:blip r:embed="rId3" cstate="print"/>
            <a:stretch>
              <a:fillRect/>
            </a:stretch>
          </p:blipFill>
          <p:spPr>
            <a:xfrm>
              <a:off x="-457143" y="0"/>
              <a:ext cx="19561905" cy="914286"/>
            </a:xfrm>
            <a:prstGeom prst="rect">
              <a:avLst/>
            </a:prstGeom>
          </p:spPr>
        </p:pic>
      </p:grpSp>
      <p:pic>
        <p:nvPicPr>
          <p:cNvPr id="151" name="개발자1.png" descr="개발자1.png"/>
          <p:cNvPicPr>
            <a:picLocks noChangeAspect="1"/>
          </p:cNvPicPr>
          <p:nvPr/>
        </p:nvPicPr>
        <p:blipFill rotWithShape="1">
          <a:blip r:embed="rId4"/>
          <a:srcRect l="3393" r="3393" b="1059"/>
          <a:stretch/>
        </p:blipFill>
        <p:spPr>
          <a:xfrm>
            <a:off x="0" y="914286"/>
            <a:ext cx="18288000" cy="7558664"/>
          </a:xfrm>
          <a:prstGeom prst="rect">
            <a:avLst/>
          </a:prstGeom>
          <a:ln w="12700">
            <a:miter lim="400000"/>
          </a:ln>
        </p:spPr>
      </p:pic>
      <p:sp>
        <p:nvSpPr>
          <p:cNvPr id="152" name="개발자란 무엇을 하는 사람일까 ?"/>
          <p:cNvSpPr txBox="1"/>
          <p:nvPr/>
        </p:nvSpPr>
        <p:spPr>
          <a:xfrm>
            <a:off x="2971800" y="8708351"/>
            <a:ext cx="5326973"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p>
            <a:r>
              <a:rPr sz="2700" b="1" dirty="0" err="1">
                <a:solidFill>
                  <a:schemeClr val="accent1">
                    <a:lumMod val="50000"/>
                  </a:schemeClr>
                </a:solidFill>
              </a:rPr>
              <a:t>개발자</a:t>
            </a:r>
            <a:r>
              <a:rPr sz="2700" dirty="0" err="1"/>
              <a:t>란</a:t>
            </a:r>
            <a:r>
              <a:rPr sz="2700" dirty="0"/>
              <a:t> </a:t>
            </a:r>
            <a:r>
              <a:rPr sz="2700" dirty="0" err="1"/>
              <a:t>무엇을</a:t>
            </a:r>
            <a:r>
              <a:rPr sz="2700" dirty="0"/>
              <a:t> </a:t>
            </a:r>
            <a:r>
              <a:rPr sz="2700" dirty="0" err="1"/>
              <a:t>하는</a:t>
            </a:r>
            <a:r>
              <a:rPr sz="2700" dirty="0"/>
              <a:t> </a:t>
            </a:r>
            <a:r>
              <a:rPr sz="2700" dirty="0" err="1"/>
              <a:t>사람일까</a:t>
            </a:r>
            <a:r>
              <a:rPr sz="2700" dirty="0"/>
              <a:t> ?</a:t>
            </a:r>
          </a:p>
        </p:txBody>
      </p:sp>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5538</TotalTime>
  <Words>533</Words>
  <Application>Microsoft Office PowerPoint</Application>
  <PresentationFormat>사용자 지정</PresentationFormat>
  <Paragraphs>158</Paragraphs>
  <Slides>38</Slides>
  <Notes>0</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38</vt:i4>
      </vt:variant>
    </vt:vector>
  </HeadingPairs>
  <TitlesOfParts>
    <vt:vector size="50" baseType="lpstr">
      <vt:lpstr>?? ??</vt:lpstr>
      <vt:lpstr>Apple SD Gothic Neo</vt:lpstr>
      <vt:lpstr>Helvetica Neue Medium</vt:lpstr>
      <vt:lpstr>S-Core Dream 4 Regular</vt:lpstr>
      <vt:lpstr>S-Core Dream 5 Medium</vt:lpstr>
      <vt:lpstr>S-Core Dream 6 Bold</vt:lpstr>
      <vt:lpstr>S-Core Dream 7 ExtraBold</vt:lpstr>
      <vt:lpstr>Times Roman</vt:lpstr>
      <vt:lpstr>맑은 고딕</vt:lpstr>
      <vt:lpstr>Arial</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user</cp:lastModifiedBy>
  <cp:revision>66</cp:revision>
  <dcterms:created xsi:type="dcterms:W3CDTF">2021-12-23T16:50:07Z</dcterms:created>
  <dcterms:modified xsi:type="dcterms:W3CDTF">2021-12-27T07:34:55Z</dcterms:modified>
</cp:coreProperties>
</file>